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90" r:id="rId2"/>
    <p:sldId id="283" r:id="rId3"/>
    <p:sldId id="282" r:id="rId4"/>
    <p:sldId id="294" r:id="rId5"/>
    <p:sldId id="295" r:id="rId6"/>
    <p:sldId id="284" r:id="rId7"/>
    <p:sldId id="296" r:id="rId8"/>
    <p:sldId id="299" r:id="rId9"/>
    <p:sldId id="297" r:id="rId10"/>
    <p:sldId id="300" r:id="rId11"/>
    <p:sldId id="298" r:id="rId12"/>
    <p:sldId id="301" r:id="rId13"/>
    <p:sldId id="280" r:id="rId14"/>
    <p:sldId id="279" r:id="rId15"/>
    <p:sldId id="281" r:id="rId16"/>
    <p:sldId id="285" r:id="rId17"/>
    <p:sldId id="291" r:id="rId18"/>
    <p:sldId id="292" r:id="rId19"/>
    <p:sldId id="293" r:id="rId20"/>
    <p:sldId id="286" r:id="rId21"/>
    <p:sldId id="289" r:id="rId22"/>
    <p:sldId id="287" r:id="rId23"/>
    <p:sldId id="288" r:id="rId2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55" d="100"/>
          <a:sy n="55" d="100"/>
        </p:scale>
        <p:origin x="-2358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com Único Canto Aparado e Arredondado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ângulo retângulo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10" name="Forma liv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a liv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2711026-7DD8-4C46-9709-A7D707D29E08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3AECC8E-30AA-45B7-A429-EBC38296FE72}" type="slidenum">
              <a:rPr lang="pt-BR" smtClean="0"/>
              <a:t>‹nº›</a:t>
            </a:fld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a liv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a liv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oleObject" Target="../embeddings/oleObject113.bin"/><Relationship Id="rId299" Type="http://schemas.openxmlformats.org/officeDocument/2006/relationships/oleObject" Target="../embeddings/oleObject295.bin"/><Relationship Id="rId21" Type="http://schemas.openxmlformats.org/officeDocument/2006/relationships/oleObject" Target="../embeddings/oleObject17.bin"/><Relationship Id="rId63" Type="http://schemas.openxmlformats.org/officeDocument/2006/relationships/oleObject" Target="../embeddings/oleObject59.bin"/><Relationship Id="rId159" Type="http://schemas.openxmlformats.org/officeDocument/2006/relationships/oleObject" Target="../embeddings/oleObject155.bin"/><Relationship Id="rId324" Type="http://schemas.openxmlformats.org/officeDocument/2006/relationships/oleObject" Target="../embeddings/oleObject320.bin"/><Relationship Id="rId366" Type="http://schemas.openxmlformats.org/officeDocument/2006/relationships/oleObject" Target="../embeddings/oleObject362.bin"/><Relationship Id="rId531" Type="http://schemas.openxmlformats.org/officeDocument/2006/relationships/oleObject" Target="../embeddings/oleObject524.bin"/><Relationship Id="rId170" Type="http://schemas.openxmlformats.org/officeDocument/2006/relationships/oleObject" Target="../embeddings/oleObject166.bin"/><Relationship Id="rId226" Type="http://schemas.openxmlformats.org/officeDocument/2006/relationships/oleObject" Target="../embeddings/oleObject222.bin"/><Relationship Id="rId433" Type="http://schemas.openxmlformats.org/officeDocument/2006/relationships/oleObject" Target="../embeddings/oleObject428.bin"/><Relationship Id="rId268" Type="http://schemas.openxmlformats.org/officeDocument/2006/relationships/oleObject" Target="../embeddings/oleObject264.bin"/><Relationship Id="rId475" Type="http://schemas.openxmlformats.org/officeDocument/2006/relationships/oleObject" Target="../embeddings/oleObject468.bin"/><Relationship Id="rId32" Type="http://schemas.openxmlformats.org/officeDocument/2006/relationships/oleObject" Target="../embeddings/oleObject28.bin"/><Relationship Id="rId74" Type="http://schemas.openxmlformats.org/officeDocument/2006/relationships/oleObject" Target="../embeddings/oleObject70.bin"/><Relationship Id="rId128" Type="http://schemas.openxmlformats.org/officeDocument/2006/relationships/oleObject" Target="../embeddings/oleObject124.bin"/><Relationship Id="rId335" Type="http://schemas.openxmlformats.org/officeDocument/2006/relationships/oleObject" Target="../embeddings/oleObject331.bin"/><Relationship Id="rId377" Type="http://schemas.openxmlformats.org/officeDocument/2006/relationships/oleObject" Target="../embeddings/oleObject373.bin"/><Relationship Id="rId500" Type="http://schemas.openxmlformats.org/officeDocument/2006/relationships/oleObject" Target="../embeddings/oleObject493.bin"/><Relationship Id="rId542" Type="http://schemas.openxmlformats.org/officeDocument/2006/relationships/oleObject" Target="../embeddings/oleObject535.bin"/><Relationship Id="rId5" Type="http://schemas.openxmlformats.org/officeDocument/2006/relationships/oleObject" Target="../embeddings/oleObject2.bin"/><Relationship Id="rId181" Type="http://schemas.openxmlformats.org/officeDocument/2006/relationships/oleObject" Target="../embeddings/oleObject177.bin"/><Relationship Id="rId237" Type="http://schemas.openxmlformats.org/officeDocument/2006/relationships/oleObject" Target="../embeddings/oleObject233.bin"/><Relationship Id="rId402" Type="http://schemas.openxmlformats.org/officeDocument/2006/relationships/oleObject" Target="../embeddings/oleObject398.bin"/><Relationship Id="rId279" Type="http://schemas.openxmlformats.org/officeDocument/2006/relationships/oleObject" Target="../embeddings/oleObject275.bin"/><Relationship Id="rId444" Type="http://schemas.openxmlformats.org/officeDocument/2006/relationships/oleObject" Target="../embeddings/oleObject438.bin"/><Relationship Id="rId486" Type="http://schemas.openxmlformats.org/officeDocument/2006/relationships/oleObject" Target="../embeddings/oleObject479.bin"/><Relationship Id="rId43" Type="http://schemas.openxmlformats.org/officeDocument/2006/relationships/oleObject" Target="../embeddings/oleObject39.bin"/><Relationship Id="rId139" Type="http://schemas.openxmlformats.org/officeDocument/2006/relationships/oleObject" Target="../embeddings/oleObject135.bin"/><Relationship Id="rId290" Type="http://schemas.openxmlformats.org/officeDocument/2006/relationships/oleObject" Target="../embeddings/oleObject286.bin"/><Relationship Id="rId304" Type="http://schemas.openxmlformats.org/officeDocument/2006/relationships/oleObject" Target="../embeddings/oleObject300.bin"/><Relationship Id="rId346" Type="http://schemas.openxmlformats.org/officeDocument/2006/relationships/oleObject" Target="../embeddings/oleObject342.bin"/><Relationship Id="rId388" Type="http://schemas.openxmlformats.org/officeDocument/2006/relationships/oleObject" Target="../embeddings/oleObject384.bin"/><Relationship Id="rId511" Type="http://schemas.openxmlformats.org/officeDocument/2006/relationships/oleObject" Target="../embeddings/oleObject504.bin"/><Relationship Id="rId553" Type="http://schemas.openxmlformats.org/officeDocument/2006/relationships/oleObject" Target="../embeddings/oleObject546.bin"/><Relationship Id="rId85" Type="http://schemas.openxmlformats.org/officeDocument/2006/relationships/oleObject" Target="../embeddings/oleObject81.bin"/><Relationship Id="rId150" Type="http://schemas.openxmlformats.org/officeDocument/2006/relationships/oleObject" Target="../embeddings/oleObject146.bin"/><Relationship Id="rId192" Type="http://schemas.openxmlformats.org/officeDocument/2006/relationships/oleObject" Target="../embeddings/oleObject188.bin"/><Relationship Id="rId206" Type="http://schemas.openxmlformats.org/officeDocument/2006/relationships/oleObject" Target="../embeddings/oleObject202.bin"/><Relationship Id="rId413" Type="http://schemas.openxmlformats.org/officeDocument/2006/relationships/oleObject" Target="../embeddings/oleObject409.bin"/><Relationship Id="rId248" Type="http://schemas.openxmlformats.org/officeDocument/2006/relationships/oleObject" Target="../embeddings/oleObject244.bin"/><Relationship Id="rId455" Type="http://schemas.openxmlformats.org/officeDocument/2006/relationships/oleObject" Target="../embeddings/oleObject448.bin"/><Relationship Id="rId497" Type="http://schemas.openxmlformats.org/officeDocument/2006/relationships/oleObject" Target="../embeddings/oleObject490.bin"/><Relationship Id="rId12" Type="http://schemas.openxmlformats.org/officeDocument/2006/relationships/oleObject" Target="../embeddings/oleObject8.bin"/><Relationship Id="rId108" Type="http://schemas.openxmlformats.org/officeDocument/2006/relationships/oleObject" Target="../embeddings/oleObject104.bin"/><Relationship Id="rId315" Type="http://schemas.openxmlformats.org/officeDocument/2006/relationships/oleObject" Target="../embeddings/oleObject311.bin"/><Relationship Id="rId357" Type="http://schemas.openxmlformats.org/officeDocument/2006/relationships/oleObject" Target="../embeddings/oleObject353.bin"/><Relationship Id="rId522" Type="http://schemas.openxmlformats.org/officeDocument/2006/relationships/oleObject" Target="../embeddings/oleObject515.bin"/><Relationship Id="rId54" Type="http://schemas.openxmlformats.org/officeDocument/2006/relationships/oleObject" Target="../embeddings/oleObject50.bin"/><Relationship Id="rId96" Type="http://schemas.openxmlformats.org/officeDocument/2006/relationships/oleObject" Target="../embeddings/oleObject92.bin"/><Relationship Id="rId161" Type="http://schemas.openxmlformats.org/officeDocument/2006/relationships/oleObject" Target="../embeddings/oleObject157.bin"/><Relationship Id="rId217" Type="http://schemas.openxmlformats.org/officeDocument/2006/relationships/oleObject" Target="../embeddings/oleObject213.bin"/><Relationship Id="rId399" Type="http://schemas.openxmlformats.org/officeDocument/2006/relationships/oleObject" Target="../embeddings/oleObject395.bin"/><Relationship Id="rId564" Type="http://schemas.openxmlformats.org/officeDocument/2006/relationships/oleObject" Target="../embeddings/oleObject557.bin"/><Relationship Id="rId259" Type="http://schemas.openxmlformats.org/officeDocument/2006/relationships/oleObject" Target="../embeddings/oleObject255.bin"/><Relationship Id="rId424" Type="http://schemas.openxmlformats.org/officeDocument/2006/relationships/oleObject" Target="../embeddings/oleObject420.bin"/><Relationship Id="rId466" Type="http://schemas.openxmlformats.org/officeDocument/2006/relationships/oleObject" Target="../embeddings/oleObject459.bin"/><Relationship Id="rId23" Type="http://schemas.openxmlformats.org/officeDocument/2006/relationships/oleObject" Target="../embeddings/oleObject19.bin"/><Relationship Id="rId119" Type="http://schemas.openxmlformats.org/officeDocument/2006/relationships/oleObject" Target="../embeddings/oleObject115.bin"/><Relationship Id="rId270" Type="http://schemas.openxmlformats.org/officeDocument/2006/relationships/oleObject" Target="../embeddings/oleObject266.bin"/><Relationship Id="rId326" Type="http://schemas.openxmlformats.org/officeDocument/2006/relationships/oleObject" Target="../embeddings/oleObject322.bin"/><Relationship Id="rId533" Type="http://schemas.openxmlformats.org/officeDocument/2006/relationships/oleObject" Target="../embeddings/oleObject526.bin"/><Relationship Id="rId65" Type="http://schemas.openxmlformats.org/officeDocument/2006/relationships/oleObject" Target="../embeddings/oleObject61.bin"/><Relationship Id="rId130" Type="http://schemas.openxmlformats.org/officeDocument/2006/relationships/oleObject" Target="../embeddings/oleObject126.bin"/><Relationship Id="rId368" Type="http://schemas.openxmlformats.org/officeDocument/2006/relationships/oleObject" Target="../embeddings/oleObject364.bin"/><Relationship Id="rId172" Type="http://schemas.openxmlformats.org/officeDocument/2006/relationships/oleObject" Target="../embeddings/oleObject168.bin"/><Relationship Id="rId228" Type="http://schemas.openxmlformats.org/officeDocument/2006/relationships/oleObject" Target="../embeddings/oleObject224.bin"/><Relationship Id="rId435" Type="http://schemas.openxmlformats.org/officeDocument/2006/relationships/oleObject" Target="../embeddings/oleObject430.bin"/><Relationship Id="rId477" Type="http://schemas.openxmlformats.org/officeDocument/2006/relationships/oleObject" Target="../embeddings/oleObject470.bin"/><Relationship Id="rId281" Type="http://schemas.openxmlformats.org/officeDocument/2006/relationships/oleObject" Target="../embeddings/oleObject277.bin"/><Relationship Id="rId337" Type="http://schemas.openxmlformats.org/officeDocument/2006/relationships/oleObject" Target="../embeddings/oleObject333.bin"/><Relationship Id="rId502" Type="http://schemas.openxmlformats.org/officeDocument/2006/relationships/oleObject" Target="../embeddings/oleObject495.bin"/><Relationship Id="rId34" Type="http://schemas.openxmlformats.org/officeDocument/2006/relationships/oleObject" Target="../embeddings/oleObject30.bin"/><Relationship Id="rId76" Type="http://schemas.openxmlformats.org/officeDocument/2006/relationships/oleObject" Target="../embeddings/oleObject72.bin"/><Relationship Id="rId141" Type="http://schemas.openxmlformats.org/officeDocument/2006/relationships/oleObject" Target="../embeddings/oleObject137.bin"/><Relationship Id="rId379" Type="http://schemas.openxmlformats.org/officeDocument/2006/relationships/oleObject" Target="../embeddings/oleObject375.bin"/><Relationship Id="rId544" Type="http://schemas.openxmlformats.org/officeDocument/2006/relationships/oleObject" Target="../embeddings/oleObject537.bin"/><Relationship Id="rId7" Type="http://schemas.openxmlformats.org/officeDocument/2006/relationships/oleObject" Target="../embeddings/oleObject3.bin"/><Relationship Id="rId183" Type="http://schemas.openxmlformats.org/officeDocument/2006/relationships/oleObject" Target="../embeddings/oleObject179.bin"/><Relationship Id="rId239" Type="http://schemas.openxmlformats.org/officeDocument/2006/relationships/oleObject" Target="../embeddings/oleObject235.bin"/><Relationship Id="rId390" Type="http://schemas.openxmlformats.org/officeDocument/2006/relationships/oleObject" Target="../embeddings/oleObject386.bin"/><Relationship Id="rId404" Type="http://schemas.openxmlformats.org/officeDocument/2006/relationships/oleObject" Target="../embeddings/oleObject400.bin"/><Relationship Id="rId446" Type="http://schemas.openxmlformats.org/officeDocument/2006/relationships/oleObject" Target="../embeddings/oleObject439.bin"/><Relationship Id="rId250" Type="http://schemas.openxmlformats.org/officeDocument/2006/relationships/oleObject" Target="../embeddings/oleObject246.bin"/><Relationship Id="rId292" Type="http://schemas.openxmlformats.org/officeDocument/2006/relationships/oleObject" Target="../embeddings/oleObject288.bin"/><Relationship Id="rId306" Type="http://schemas.openxmlformats.org/officeDocument/2006/relationships/oleObject" Target="../embeddings/oleObject302.bin"/><Relationship Id="rId488" Type="http://schemas.openxmlformats.org/officeDocument/2006/relationships/oleObject" Target="../embeddings/oleObject481.bin"/><Relationship Id="rId45" Type="http://schemas.openxmlformats.org/officeDocument/2006/relationships/oleObject" Target="../embeddings/oleObject41.bin"/><Relationship Id="rId87" Type="http://schemas.openxmlformats.org/officeDocument/2006/relationships/oleObject" Target="../embeddings/oleObject83.bin"/><Relationship Id="rId110" Type="http://schemas.openxmlformats.org/officeDocument/2006/relationships/oleObject" Target="../embeddings/oleObject106.bin"/><Relationship Id="rId348" Type="http://schemas.openxmlformats.org/officeDocument/2006/relationships/oleObject" Target="../embeddings/oleObject344.bin"/><Relationship Id="rId513" Type="http://schemas.openxmlformats.org/officeDocument/2006/relationships/oleObject" Target="../embeddings/oleObject506.bin"/><Relationship Id="rId555" Type="http://schemas.openxmlformats.org/officeDocument/2006/relationships/oleObject" Target="../embeddings/oleObject548.bin"/><Relationship Id="rId152" Type="http://schemas.openxmlformats.org/officeDocument/2006/relationships/oleObject" Target="../embeddings/oleObject148.bin"/><Relationship Id="rId194" Type="http://schemas.openxmlformats.org/officeDocument/2006/relationships/oleObject" Target="../embeddings/oleObject190.bin"/><Relationship Id="rId208" Type="http://schemas.openxmlformats.org/officeDocument/2006/relationships/oleObject" Target="../embeddings/oleObject204.bin"/><Relationship Id="rId415" Type="http://schemas.openxmlformats.org/officeDocument/2006/relationships/oleObject" Target="../embeddings/oleObject411.bin"/><Relationship Id="rId457" Type="http://schemas.openxmlformats.org/officeDocument/2006/relationships/oleObject" Target="../embeddings/oleObject450.bin"/><Relationship Id="rId261" Type="http://schemas.openxmlformats.org/officeDocument/2006/relationships/oleObject" Target="../embeddings/oleObject257.bin"/><Relationship Id="rId499" Type="http://schemas.openxmlformats.org/officeDocument/2006/relationships/oleObject" Target="../embeddings/oleObject492.bin"/><Relationship Id="rId14" Type="http://schemas.openxmlformats.org/officeDocument/2006/relationships/oleObject" Target="../embeddings/oleObject10.bin"/><Relationship Id="rId56" Type="http://schemas.openxmlformats.org/officeDocument/2006/relationships/oleObject" Target="../embeddings/oleObject52.bin"/><Relationship Id="rId317" Type="http://schemas.openxmlformats.org/officeDocument/2006/relationships/oleObject" Target="../embeddings/oleObject313.bin"/><Relationship Id="rId359" Type="http://schemas.openxmlformats.org/officeDocument/2006/relationships/oleObject" Target="../embeddings/oleObject355.bin"/><Relationship Id="rId524" Type="http://schemas.openxmlformats.org/officeDocument/2006/relationships/oleObject" Target="../embeddings/oleObject517.bin"/><Relationship Id="rId98" Type="http://schemas.openxmlformats.org/officeDocument/2006/relationships/oleObject" Target="../embeddings/oleObject94.bin"/><Relationship Id="rId121" Type="http://schemas.openxmlformats.org/officeDocument/2006/relationships/oleObject" Target="../embeddings/oleObject117.bin"/><Relationship Id="rId163" Type="http://schemas.openxmlformats.org/officeDocument/2006/relationships/oleObject" Target="../embeddings/oleObject159.bin"/><Relationship Id="rId219" Type="http://schemas.openxmlformats.org/officeDocument/2006/relationships/oleObject" Target="../embeddings/oleObject215.bin"/><Relationship Id="rId370" Type="http://schemas.openxmlformats.org/officeDocument/2006/relationships/oleObject" Target="../embeddings/oleObject366.bin"/><Relationship Id="rId426" Type="http://schemas.openxmlformats.org/officeDocument/2006/relationships/oleObject" Target="../embeddings/oleObject422.bin"/><Relationship Id="rId230" Type="http://schemas.openxmlformats.org/officeDocument/2006/relationships/oleObject" Target="../embeddings/oleObject226.bin"/><Relationship Id="rId468" Type="http://schemas.openxmlformats.org/officeDocument/2006/relationships/oleObject" Target="../embeddings/oleObject461.bin"/><Relationship Id="rId25" Type="http://schemas.openxmlformats.org/officeDocument/2006/relationships/oleObject" Target="../embeddings/oleObject21.bin"/><Relationship Id="rId67" Type="http://schemas.openxmlformats.org/officeDocument/2006/relationships/oleObject" Target="../embeddings/oleObject63.bin"/><Relationship Id="rId272" Type="http://schemas.openxmlformats.org/officeDocument/2006/relationships/oleObject" Target="../embeddings/oleObject268.bin"/><Relationship Id="rId328" Type="http://schemas.openxmlformats.org/officeDocument/2006/relationships/oleObject" Target="../embeddings/oleObject324.bin"/><Relationship Id="rId535" Type="http://schemas.openxmlformats.org/officeDocument/2006/relationships/oleObject" Target="../embeddings/oleObject528.bin"/><Relationship Id="rId132" Type="http://schemas.openxmlformats.org/officeDocument/2006/relationships/oleObject" Target="../embeddings/oleObject128.bin"/><Relationship Id="rId174" Type="http://schemas.openxmlformats.org/officeDocument/2006/relationships/oleObject" Target="../embeddings/oleObject170.bin"/><Relationship Id="rId381" Type="http://schemas.openxmlformats.org/officeDocument/2006/relationships/oleObject" Target="../embeddings/oleObject377.bin"/><Relationship Id="rId241" Type="http://schemas.openxmlformats.org/officeDocument/2006/relationships/oleObject" Target="../embeddings/oleObject237.bin"/><Relationship Id="rId437" Type="http://schemas.openxmlformats.org/officeDocument/2006/relationships/oleObject" Target="../embeddings/oleObject432.bin"/><Relationship Id="rId479" Type="http://schemas.openxmlformats.org/officeDocument/2006/relationships/oleObject" Target="../embeddings/oleObject472.bin"/><Relationship Id="rId36" Type="http://schemas.openxmlformats.org/officeDocument/2006/relationships/oleObject" Target="../embeddings/oleObject32.bin"/><Relationship Id="rId283" Type="http://schemas.openxmlformats.org/officeDocument/2006/relationships/oleObject" Target="../embeddings/oleObject279.bin"/><Relationship Id="rId339" Type="http://schemas.openxmlformats.org/officeDocument/2006/relationships/oleObject" Target="../embeddings/oleObject335.bin"/><Relationship Id="rId490" Type="http://schemas.openxmlformats.org/officeDocument/2006/relationships/oleObject" Target="../embeddings/oleObject483.bin"/><Relationship Id="rId504" Type="http://schemas.openxmlformats.org/officeDocument/2006/relationships/oleObject" Target="../embeddings/oleObject497.bin"/><Relationship Id="rId546" Type="http://schemas.openxmlformats.org/officeDocument/2006/relationships/oleObject" Target="../embeddings/oleObject539.bin"/><Relationship Id="rId78" Type="http://schemas.openxmlformats.org/officeDocument/2006/relationships/oleObject" Target="../embeddings/oleObject74.bin"/><Relationship Id="rId101" Type="http://schemas.openxmlformats.org/officeDocument/2006/relationships/oleObject" Target="../embeddings/oleObject97.bin"/><Relationship Id="rId143" Type="http://schemas.openxmlformats.org/officeDocument/2006/relationships/oleObject" Target="../embeddings/oleObject139.bin"/><Relationship Id="rId185" Type="http://schemas.openxmlformats.org/officeDocument/2006/relationships/oleObject" Target="../embeddings/oleObject181.bin"/><Relationship Id="rId350" Type="http://schemas.openxmlformats.org/officeDocument/2006/relationships/oleObject" Target="../embeddings/oleObject346.bin"/><Relationship Id="rId406" Type="http://schemas.openxmlformats.org/officeDocument/2006/relationships/oleObject" Target="../embeddings/oleObject402.bin"/><Relationship Id="rId9" Type="http://schemas.openxmlformats.org/officeDocument/2006/relationships/oleObject" Target="../embeddings/oleObject5.bin"/><Relationship Id="rId210" Type="http://schemas.openxmlformats.org/officeDocument/2006/relationships/oleObject" Target="../embeddings/oleObject206.bin"/><Relationship Id="rId392" Type="http://schemas.openxmlformats.org/officeDocument/2006/relationships/oleObject" Target="../embeddings/oleObject388.bin"/><Relationship Id="rId427" Type="http://schemas.openxmlformats.org/officeDocument/2006/relationships/oleObject" Target="../embeddings/oleObject423.bin"/><Relationship Id="rId448" Type="http://schemas.openxmlformats.org/officeDocument/2006/relationships/oleObject" Target="../embeddings/oleObject441.bin"/><Relationship Id="rId469" Type="http://schemas.openxmlformats.org/officeDocument/2006/relationships/oleObject" Target="../embeddings/oleObject462.bin"/><Relationship Id="rId26" Type="http://schemas.openxmlformats.org/officeDocument/2006/relationships/oleObject" Target="../embeddings/oleObject22.bin"/><Relationship Id="rId231" Type="http://schemas.openxmlformats.org/officeDocument/2006/relationships/oleObject" Target="../embeddings/oleObject227.bin"/><Relationship Id="rId252" Type="http://schemas.openxmlformats.org/officeDocument/2006/relationships/oleObject" Target="../embeddings/oleObject248.bin"/><Relationship Id="rId273" Type="http://schemas.openxmlformats.org/officeDocument/2006/relationships/oleObject" Target="../embeddings/oleObject269.bin"/><Relationship Id="rId294" Type="http://schemas.openxmlformats.org/officeDocument/2006/relationships/oleObject" Target="../embeddings/oleObject290.bin"/><Relationship Id="rId308" Type="http://schemas.openxmlformats.org/officeDocument/2006/relationships/oleObject" Target="../embeddings/oleObject304.bin"/><Relationship Id="rId329" Type="http://schemas.openxmlformats.org/officeDocument/2006/relationships/oleObject" Target="../embeddings/oleObject325.bin"/><Relationship Id="rId480" Type="http://schemas.openxmlformats.org/officeDocument/2006/relationships/oleObject" Target="../embeddings/oleObject473.bin"/><Relationship Id="rId515" Type="http://schemas.openxmlformats.org/officeDocument/2006/relationships/oleObject" Target="../embeddings/oleObject508.bin"/><Relationship Id="rId536" Type="http://schemas.openxmlformats.org/officeDocument/2006/relationships/oleObject" Target="../embeddings/oleObject529.bin"/><Relationship Id="rId47" Type="http://schemas.openxmlformats.org/officeDocument/2006/relationships/oleObject" Target="../embeddings/oleObject43.bin"/><Relationship Id="rId68" Type="http://schemas.openxmlformats.org/officeDocument/2006/relationships/oleObject" Target="../embeddings/oleObject64.bin"/><Relationship Id="rId89" Type="http://schemas.openxmlformats.org/officeDocument/2006/relationships/oleObject" Target="../embeddings/oleObject85.bin"/><Relationship Id="rId112" Type="http://schemas.openxmlformats.org/officeDocument/2006/relationships/oleObject" Target="../embeddings/oleObject108.bin"/><Relationship Id="rId133" Type="http://schemas.openxmlformats.org/officeDocument/2006/relationships/oleObject" Target="../embeddings/oleObject129.bin"/><Relationship Id="rId154" Type="http://schemas.openxmlformats.org/officeDocument/2006/relationships/oleObject" Target="../embeddings/oleObject150.bin"/><Relationship Id="rId175" Type="http://schemas.openxmlformats.org/officeDocument/2006/relationships/oleObject" Target="../embeddings/oleObject171.bin"/><Relationship Id="rId340" Type="http://schemas.openxmlformats.org/officeDocument/2006/relationships/oleObject" Target="../embeddings/oleObject336.bin"/><Relationship Id="rId361" Type="http://schemas.openxmlformats.org/officeDocument/2006/relationships/oleObject" Target="../embeddings/oleObject357.bin"/><Relationship Id="rId557" Type="http://schemas.openxmlformats.org/officeDocument/2006/relationships/oleObject" Target="../embeddings/oleObject550.bin"/><Relationship Id="rId196" Type="http://schemas.openxmlformats.org/officeDocument/2006/relationships/oleObject" Target="../embeddings/oleObject192.bin"/><Relationship Id="rId200" Type="http://schemas.openxmlformats.org/officeDocument/2006/relationships/oleObject" Target="../embeddings/oleObject196.bin"/><Relationship Id="rId382" Type="http://schemas.openxmlformats.org/officeDocument/2006/relationships/oleObject" Target="../embeddings/oleObject378.bin"/><Relationship Id="rId417" Type="http://schemas.openxmlformats.org/officeDocument/2006/relationships/oleObject" Target="../embeddings/oleObject413.bin"/><Relationship Id="rId438" Type="http://schemas.openxmlformats.org/officeDocument/2006/relationships/oleObject" Target="../embeddings/oleObject433.bin"/><Relationship Id="rId459" Type="http://schemas.openxmlformats.org/officeDocument/2006/relationships/oleObject" Target="../embeddings/oleObject452.bin"/><Relationship Id="rId16" Type="http://schemas.openxmlformats.org/officeDocument/2006/relationships/oleObject" Target="../embeddings/oleObject12.bin"/><Relationship Id="rId221" Type="http://schemas.openxmlformats.org/officeDocument/2006/relationships/oleObject" Target="../embeddings/oleObject217.bin"/><Relationship Id="rId242" Type="http://schemas.openxmlformats.org/officeDocument/2006/relationships/oleObject" Target="../embeddings/oleObject238.bin"/><Relationship Id="rId263" Type="http://schemas.openxmlformats.org/officeDocument/2006/relationships/oleObject" Target="../embeddings/oleObject259.bin"/><Relationship Id="rId284" Type="http://schemas.openxmlformats.org/officeDocument/2006/relationships/oleObject" Target="../embeddings/oleObject280.bin"/><Relationship Id="rId319" Type="http://schemas.openxmlformats.org/officeDocument/2006/relationships/oleObject" Target="../embeddings/oleObject315.bin"/><Relationship Id="rId470" Type="http://schemas.openxmlformats.org/officeDocument/2006/relationships/oleObject" Target="../embeddings/oleObject463.bin"/><Relationship Id="rId491" Type="http://schemas.openxmlformats.org/officeDocument/2006/relationships/oleObject" Target="../embeddings/oleObject484.bin"/><Relationship Id="rId505" Type="http://schemas.openxmlformats.org/officeDocument/2006/relationships/oleObject" Target="../embeddings/oleObject498.bin"/><Relationship Id="rId526" Type="http://schemas.openxmlformats.org/officeDocument/2006/relationships/oleObject" Target="../embeddings/oleObject519.bin"/><Relationship Id="rId37" Type="http://schemas.openxmlformats.org/officeDocument/2006/relationships/oleObject" Target="../embeddings/oleObject33.bin"/><Relationship Id="rId58" Type="http://schemas.openxmlformats.org/officeDocument/2006/relationships/oleObject" Target="../embeddings/oleObject54.bin"/><Relationship Id="rId79" Type="http://schemas.openxmlformats.org/officeDocument/2006/relationships/oleObject" Target="../embeddings/oleObject75.bin"/><Relationship Id="rId102" Type="http://schemas.openxmlformats.org/officeDocument/2006/relationships/oleObject" Target="../embeddings/oleObject98.bin"/><Relationship Id="rId123" Type="http://schemas.openxmlformats.org/officeDocument/2006/relationships/oleObject" Target="../embeddings/oleObject119.bin"/><Relationship Id="rId144" Type="http://schemas.openxmlformats.org/officeDocument/2006/relationships/oleObject" Target="../embeddings/oleObject140.bin"/><Relationship Id="rId330" Type="http://schemas.openxmlformats.org/officeDocument/2006/relationships/oleObject" Target="../embeddings/oleObject326.bin"/><Relationship Id="rId547" Type="http://schemas.openxmlformats.org/officeDocument/2006/relationships/oleObject" Target="../embeddings/oleObject540.bin"/><Relationship Id="rId90" Type="http://schemas.openxmlformats.org/officeDocument/2006/relationships/oleObject" Target="../embeddings/oleObject86.bin"/><Relationship Id="rId165" Type="http://schemas.openxmlformats.org/officeDocument/2006/relationships/oleObject" Target="../embeddings/oleObject161.bin"/><Relationship Id="rId186" Type="http://schemas.openxmlformats.org/officeDocument/2006/relationships/oleObject" Target="../embeddings/oleObject182.bin"/><Relationship Id="rId351" Type="http://schemas.openxmlformats.org/officeDocument/2006/relationships/oleObject" Target="../embeddings/oleObject347.bin"/><Relationship Id="rId372" Type="http://schemas.openxmlformats.org/officeDocument/2006/relationships/oleObject" Target="../embeddings/oleObject368.bin"/><Relationship Id="rId393" Type="http://schemas.openxmlformats.org/officeDocument/2006/relationships/oleObject" Target="../embeddings/oleObject389.bin"/><Relationship Id="rId407" Type="http://schemas.openxmlformats.org/officeDocument/2006/relationships/oleObject" Target="../embeddings/oleObject403.bin"/><Relationship Id="rId428" Type="http://schemas.openxmlformats.org/officeDocument/2006/relationships/image" Target="../media/image37.png"/><Relationship Id="rId449" Type="http://schemas.openxmlformats.org/officeDocument/2006/relationships/oleObject" Target="../embeddings/oleObject442.bin"/><Relationship Id="rId211" Type="http://schemas.openxmlformats.org/officeDocument/2006/relationships/oleObject" Target="../embeddings/oleObject207.bin"/><Relationship Id="rId232" Type="http://schemas.openxmlformats.org/officeDocument/2006/relationships/oleObject" Target="../embeddings/oleObject228.bin"/><Relationship Id="rId253" Type="http://schemas.openxmlformats.org/officeDocument/2006/relationships/oleObject" Target="../embeddings/oleObject249.bin"/><Relationship Id="rId274" Type="http://schemas.openxmlformats.org/officeDocument/2006/relationships/oleObject" Target="../embeddings/oleObject270.bin"/><Relationship Id="rId295" Type="http://schemas.openxmlformats.org/officeDocument/2006/relationships/oleObject" Target="../embeddings/oleObject291.bin"/><Relationship Id="rId309" Type="http://schemas.openxmlformats.org/officeDocument/2006/relationships/oleObject" Target="../embeddings/oleObject305.bin"/><Relationship Id="rId460" Type="http://schemas.openxmlformats.org/officeDocument/2006/relationships/oleObject" Target="../embeddings/oleObject453.bin"/><Relationship Id="rId481" Type="http://schemas.openxmlformats.org/officeDocument/2006/relationships/oleObject" Target="../embeddings/oleObject474.bin"/><Relationship Id="rId516" Type="http://schemas.openxmlformats.org/officeDocument/2006/relationships/oleObject" Target="../embeddings/oleObject509.bin"/><Relationship Id="rId27" Type="http://schemas.openxmlformats.org/officeDocument/2006/relationships/oleObject" Target="../embeddings/oleObject23.bin"/><Relationship Id="rId48" Type="http://schemas.openxmlformats.org/officeDocument/2006/relationships/oleObject" Target="../embeddings/oleObject44.bin"/><Relationship Id="rId69" Type="http://schemas.openxmlformats.org/officeDocument/2006/relationships/oleObject" Target="../embeddings/oleObject65.bin"/><Relationship Id="rId113" Type="http://schemas.openxmlformats.org/officeDocument/2006/relationships/oleObject" Target="../embeddings/oleObject109.bin"/><Relationship Id="rId134" Type="http://schemas.openxmlformats.org/officeDocument/2006/relationships/oleObject" Target="../embeddings/oleObject130.bin"/><Relationship Id="rId320" Type="http://schemas.openxmlformats.org/officeDocument/2006/relationships/oleObject" Target="../embeddings/oleObject316.bin"/><Relationship Id="rId537" Type="http://schemas.openxmlformats.org/officeDocument/2006/relationships/oleObject" Target="../embeddings/oleObject530.bin"/><Relationship Id="rId558" Type="http://schemas.openxmlformats.org/officeDocument/2006/relationships/oleObject" Target="../embeddings/oleObject551.bin"/><Relationship Id="rId80" Type="http://schemas.openxmlformats.org/officeDocument/2006/relationships/oleObject" Target="../embeddings/oleObject76.bin"/><Relationship Id="rId155" Type="http://schemas.openxmlformats.org/officeDocument/2006/relationships/oleObject" Target="../embeddings/oleObject151.bin"/><Relationship Id="rId176" Type="http://schemas.openxmlformats.org/officeDocument/2006/relationships/oleObject" Target="../embeddings/oleObject172.bin"/><Relationship Id="rId197" Type="http://schemas.openxmlformats.org/officeDocument/2006/relationships/oleObject" Target="../embeddings/oleObject193.bin"/><Relationship Id="rId341" Type="http://schemas.openxmlformats.org/officeDocument/2006/relationships/oleObject" Target="../embeddings/oleObject337.bin"/><Relationship Id="rId362" Type="http://schemas.openxmlformats.org/officeDocument/2006/relationships/oleObject" Target="../embeddings/oleObject358.bin"/><Relationship Id="rId383" Type="http://schemas.openxmlformats.org/officeDocument/2006/relationships/oleObject" Target="../embeddings/oleObject379.bin"/><Relationship Id="rId418" Type="http://schemas.openxmlformats.org/officeDocument/2006/relationships/oleObject" Target="../embeddings/oleObject414.bin"/><Relationship Id="rId439" Type="http://schemas.openxmlformats.org/officeDocument/2006/relationships/oleObject" Target="../embeddings/oleObject434.bin"/><Relationship Id="rId201" Type="http://schemas.openxmlformats.org/officeDocument/2006/relationships/oleObject" Target="../embeddings/oleObject197.bin"/><Relationship Id="rId222" Type="http://schemas.openxmlformats.org/officeDocument/2006/relationships/oleObject" Target="../embeddings/oleObject218.bin"/><Relationship Id="rId243" Type="http://schemas.openxmlformats.org/officeDocument/2006/relationships/oleObject" Target="../embeddings/oleObject239.bin"/><Relationship Id="rId264" Type="http://schemas.openxmlformats.org/officeDocument/2006/relationships/oleObject" Target="../embeddings/oleObject260.bin"/><Relationship Id="rId285" Type="http://schemas.openxmlformats.org/officeDocument/2006/relationships/oleObject" Target="../embeddings/oleObject281.bin"/><Relationship Id="rId450" Type="http://schemas.openxmlformats.org/officeDocument/2006/relationships/oleObject" Target="../embeddings/oleObject443.bin"/><Relationship Id="rId471" Type="http://schemas.openxmlformats.org/officeDocument/2006/relationships/oleObject" Target="../embeddings/oleObject464.bin"/><Relationship Id="rId506" Type="http://schemas.openxmlformats.org/officeDocument/2006/relationships/oleObject" Target="../embeddings/oleObject499.bin"/><Relationship Id="rId17" Type="http://schemas.openxmlformats.org/officeDocument/2006/relationships/oleObject" Target="../embeddings/oleObject13.bin"/><Relationship Id="rId38" Type="http://schemas.openxmlformats.org/officeDocument/2006/relationships/oleObject" Target="../embeddings/oleObject34.bin"/><Relationship Id="rId59" Type="http://schemas.openxmlformats.org/officeDocument/2006/relationships/oleObject" Target="../embeddings/oleObject55.bin"/><Relationship Id="rId103" Type="http://schemas.openxmlformats.org/officeDocument/2006/relationships/oleObject" Target="../embeddings/oleObject99.bin"/><Relationship Id="rId124" Type="http://schemas.openxmlformats.org/officeDocument/2006/relationships/oleObject" Target="../embeddings/oleObject120.bin"/><Relationship Id="rId310" Type="http://schemas.openxmlformats.org/officeDocument/2006/relationships/oleObject" Target="../embeddings/oleObject306.bin"/><Relationship Id="rId492" Type="http://schemas.openxmlformats.org/officeDocument/2006/relationships/oleObject" Target="../embeddings/oleObject485.bin"/><Relationship Id="rId527" Type="http://schemas.openxmlformats.org/officeDocument/2006/relationships/oleObject" Target="../embeddings/oleObject520.bin"/><Relationship Id="rId548" Type="http://schemas.openxmlformats.org/officeDocument/2006/relationships/oleObject" Target="../embeddings/oleObject541.bin"/><Relationship Id="rId70" Type="http://schemas.openxmlformats.org/officeDocument/2006/relationships/oleObject" Target="../embeddings/oleObject66.bin"/><Relationship Id="rId91" Type="http://schemas.openxmlformats.org/officeDocument/2006/relationships/oleObject" Target="../embeddings/oleObject87.bin"/><Relationship Id="rId145" Type="http://schemas.openxmlformats.org/officeDocument/2006/relationships/oleObject" Target="../embeddings/oleObject141.bin"/><Relationship Id="rId166" Type="http://schemas.openxmlformats.org/officeDocument/2006/relationships/oleObject" Target="../embeddings/oleObject162.bin"/><Relationship Id="rId187" Type="http://schemas.openxmlformats.org/officeDocument/2006/relationships/oleObject" Target="../embeddings/oleObject183.bin"/><Relationship Id="rId331" Type="http://schemas.openxmlformats.org/officeDocument/2006/relationships/oleObject" Target="../embeddings/oleObject327.bin"/><Relationship Id="rId352" Type="http://schemas.openxmlformats.org/officeDocument/2006/relationships/oleObject" Target="../embeddings/oleObject348.bin"/><Relationship Id="rId373" Type="http://schemas.openxmlformats.org/officeDocument/2006/relationships/oleObject" Target="../embeddings/oleObject369.bin"/><Relationship Id="rId394" Type="http://schemas.openxmlformats.org/officeDocument/2006/relationships/oleObject" Target="../embeddings/oleObject390.bin"/><Relationship Id="rId408" Type="http://schemas.openxmlformats.org/officeDocument/2006/relationships/oleObject" Target="../embeddings/oleObject404.bin"/><Relationship Id="rId429" Type="http://schemas.openxmlformats.org/officeDocument/2006/relationships/oleObject" Target="../embeddings/oleObject424.bin"/><Relationship Id="rId1" Type="http://schemas.openxmlformats.org/officeDocument/2006/relationships/vmlDrawing" Target="../drawings/vmlDrawing1.vml"/><Relationship Id="rId212" Type="http://schemas.openxmlformats.org/officeDocument/2006/relationships/oleObject" Target="../embeddings/oleObject208.bin"/><Relationship Id="rId233" Type="http://schemas.openxmlformats.org/officeDocument/2006/relationships/oleObject" Target="../embeddings/oleObject229.bin"/><Relationship Id="rId254" Type="http://schemas.openxmlformats.org/officeDocument/2006/relationships/oleObject" Target="../embeddings/oleObject250.bin"/><Relationship Id="rId440" Type="http://schemas.openxmlformats.org/officeDocument/2006/relationships/image" Target="../media/image38.png"/><Relationship Id="rId28" Type="http://schemas.openxmlformats.org/officeDocument/2006/relationships/oleObject" Target="../embeddings/oleObject24.bin"/><Relationship Id="rId49" Type="http://schemas.openxmlformats.org/officeDocument/2006/relationships/oleObject" Target="../embeddings/oleObject45.bin"/><Relationship Id="rId114" Type="http://schemas.openxmlformats.org/officeDocument/2006/relationships/oleObject" Target="../embeddings/oleObject110.bin"/><Relationship Id="rId275" Type="http://schemas.openxmlformats.org/officeDocument/2006/relationships/oleObject" Target="../embeddings/oleObject271.bin"/><Relationship Id="rId296" Type="http://schemas.openxmlformats.org/officeDocument/2006/relationships/oleObject" Target="../embeddings/oleObject292.bin"/><Relationship Id="rId300" Type="http://schemas.openxmlformats.org/officeDocument/2006/relationships/oleObject" Target="../embeddings/oleObject296.bin"/><Relationship Id="rId461" Type="http://schemas.openxmlformats.org/officeDocument/2006/relationships/oleObject" Target="../embeddings/oleObject454.bin"/><Relationship Id="rId482" Type="http://schemas.openxmlformats.org/officeDocument/2006/relationships/oleObject" Target="../embeddings/oleObject475.bin"/><Relationship Id="rId517" Type="http://schemas.openxmlformats.org/officeDocument/2006/relationships/oleObject" Target="../embeddings/oleObject510.bin"/><Relationship Id="rId538" Type="http://schemas.openxmlformats.org/officeDocument/2006/relationships/oleObject" Target="../embeddings/oleObject531.bin"/><Relationship Id="rId559" Type="http://schemas.openxmlformats.org/officeDocument/2006/relationships/oleObject" Target="../embeddings/oleObject552.bin"/><Relationship Id="rId60" Type="http://schemas.openxmlformats.org/officeDocument/2006/relationships/oleObject" Target="../embeddings/oleObject56.bin"/><Relationship Id="rId81" Type="http://schemas.openxmlformats.org/officeDocument/2006/relationships/oleObject" Target="../embeddings/oleObject77.bin"/><Relationship Id="rId135" Type="http://schemas.openxmlformats.org/officeDocument/2006/relationships/oleObject" Target="../embeddings/oleObject131.bin"/><Relationship Id="rId156" Type="http://schemas.openxmlformats.org/officeDocument/2006/relationships/oleObject" Target="../embeddings/oleObject152.bin"/><Relationship Id="rId177" Type="http://schemas.openxmlformats.org/officeDocument/2006/relationships/oleObject" Target="../embeddings/oleObject173.bin"/><Relationship Id="rId198" Type="http://schemas.openxmlformats.org/officeDocument/2006/relationships/oleObject" Target="../embeddings/oleObject194.bin"/><Relationship Id="rId321" Type="http://schemas.openxmlformats.org/officeDocument/2006/relationships/oleObject" Target="../embeddings/oleObject317.bin"/><Relationship Id="rId342" Type="http://schemas.openxmlformats.org/officeDocument/2006/relationships/oleObject" Target="../embeddings/oleObject338.bin"/><Relationship Id="rId363" Type="http://schemas.openxmlformats.org/officeDocument/2006/relationships/oleObject" Target="../embeddings/oleObject359.bin"/><Relationship Id="rId384" Type="http://schemas.openxmlformats.org/officeDocument/2006/relationships/oleObject" Target="../embeddings/oleObject380.bin"/><Relationship Id="rId419" Type="http://schemas.openxmlformats.org/officeDocument/2006/relationships/oleObject" Target="../embeddings/oleObject415.bin"/><Relationship Id="rId202" Type="http://schemas.openxmlformats.org/officeDocument/2006/relationships/oleObject" Target="../embeddings/oleObject198.bin"/><Relationship Id="rId223" Type="http://schemas.openxmlformats.org/officeDocument/2006/relationships/oleObject" Target="../embeddings/oleObject219.bin"/><Relationship Id="rId244" Type="http://schemas.openxmlformats.org/officeDocument/2006/relationships/oleObject" Target="../embeddings/oleObject240.bin"/><Relationship Id="rId430" Type="http://schemas.openxmlformats.org/officeDocument/2006/relationships/oleObject" Target="../embeddings/oleObject425.bin"/><Relationship Id="rId18" Type="http://schemas.openxmlformats.org/officeDocument/2006/relationships/oleObject" Target="../embeddings/oleObject14.bin"/><Relationship Id="rId39" Type="http://schemas.openxmlformats.org/officeDocument/2006/relationships/oleObject" Target="../embeddings/oleObject35.bin"/><Relationship Id="rId265" Type="http://schemas.openxmlformats.org/officeDocument/2006/relationships/oleObject" Target="../embeddings/oleObject261.bin"/><Relationship Id="rId286" Type="http://schemas.openxmlformats.org/officeDocument/2006/relationships/oleObject" Target="../embeddings/oleObject282.bin"/><Relationship Id="rId451" Type="http://schemas.openxmlformats.org/officeDocument/2006/relationships/oleObject" Target="../embeddings/oleObject444.bin"/><Relationship Id="rId472" Type="http://schemas.openxmlformats.org/officeDocument/2006/relationships/oleObject" Target="../embeddings/oleObject465.bin"/><Relationship Id="rId493" Type="http://schemas.openxmlformats.org/officeDocument/2006/relationships/oleObject" Target="../embeddings/oleObject486.bin"/><Relationship Id="rId507" Type="http://schemas.openxmlformats.org/officeDocument/2006/relationships/oleObject" Target="../embeddings/oleObject500.bin"/><Relationship Id="rId528" Type="http://schemas.openxmlformats.org/officeDocument/2006/relationships/oleObject" Target="../embeddings/oleObject521.bin"/><Relationship Id="rId549" Type="http://schemas.openxmlformats.org/officeDocument/2006/relationships/oleObject" Target="../embeddings/oleObject542.bin"/><Relationship Id="rId50" Type="http://schemas.openxmlformats.org/officeDocument/2006/relationships/oleObject" Target="../embeddings/oleObject46.bin"/><Relationship Id="rId104" Type="http://schemas.openxmlformats.org/officeDocument/2006/relationships/oleObject" Target="../embeddings/oleObject100.bin"/><Relationship Id="rId125" Type="http://schemas.openxmlformats.org/officeDocument/2006/relationships/oleObject" Target="../embeddings/oleObject121.bin"/><Relationship Id="rId146" Type="http://schemas.openxmlformats.org/officeDocument/2006/relationships/oleObject" Target="../embeddings/oleObject142.bin"/><Relationship Id="rId167" Type="http://schemas.openxmlformats.org/officeDocument/2006/relationships/oleObject" Target="../embeddings/oleObject163.bin"/><Relationship Id="rId188" Type="http://schemas.openxmlformats.org/officeDocument/2006/relationships/oleObject" Target="../embeddings/oleObject184.bin"/><Relationship Id="rId311" Type="http://schemas.openxmlformats.org/officeDocument/2006/relationships/oleObject" Target="../embeddings/oleObject307.bin"/><Relationship Id="rId332" Type="http://schemas.openxmlformats.org/officeDocument/2006/relationships/oleObject" Target="../embeddings/oleObject328.bin"/><Relationship Id="rId353" Type="http://schemas.openxmlformats.org/officeDocument/2006/relationships/oleObject" Target="../embeddings/oleObject349.bin"/><Relationship Id="rId374" Type="http://schemas.openxmlformats.org/officeDocument/2006/relationships/oleObject" Target="../embeddings/oleObject370.bin"/><Relationship Id="rId395" Type="http://schemas.openxmlformats.org/officeDocument/2006/relationships/oleObject" Target="../embeddings/oleObject391.bin"/><Relationship Id="rId409" Type="http://schemas.openxmlformats.org/officeDocument/2006/relationships/oleObject" Target="../embeddings/oleObject405.bin"/><Relationship Id="rId560" Type="http://schemas.openxmlformats.org/officeDocument/2006/relationships/oleObject" Target="../embeddings/oleObject553.bin"/><Relationship Id="rId71" Type="http://schemas.openxmlformats.org/officeDocument/2006/relationships/oleObject" Target="../embeddings/oleObject67.bin"/><Relationship Id="rId92" Type="http://schemas.openxmlformats.org/officeDocument/2006/relationships/oleObject" Target="../embeddings/oleObject88.bin"/><Relationship Id="rId213" Type="http://schemas.openxmlformats.org/officeDocument/2006/relationships/oleObject" Target="../embeddings/oleObject209.bin"/><Relationship Id="rId234" Type="http://schemas.openxmlformats.org/officeDocument/2006/relationships/oleObject" Target="../embeddings/oleObject230.bin"/><Relationship Id="rId420" Type="http://schemas.openxmlformats.org/officeDocument/2006/relationships/oleObject" Target="../embeddings/oleObject416.bin"/><Relationship Id="rId2" Type="http://schemas.openxmlformats.org/officeDocument/2006/relationships/slideLayout" Target="../slideLayouts/slideLayout7.xml"/><Relationship Id="rId29" Type="http://schemas.openxmlformats.org/officeDocument/2006/relationships/oleObject" Target="../embeddings/oleObject25.bin"/><Relationship Id="rId255" Type="http://schemas.openxmlformats.org/officeDocument/2006/relationships/oleObject" Target="../embeddings/oleObject251.bin"/><Relationship Id="rId276" Type="http://schemas.openxmlformats.org/officeDocument/2006/relationships/oleObject" Target="../embeddings/oleObject272.bin"/><Relationship Id="rId297" Type="http://schemas.openxmlformats.org/officeDocument/2006/relationships/oleObject" Target="../embeddings/oleObject293.bin"/><Relationship Id="rId441" Type="http://schemas.openxmlformats.org/officeDocument/2006/relationships/oleObject" Target="../embeddings/oleObject435.bin"/><Relationship Id="rId462" Type="http://schemas.openxmlformats.org/officeDocument/2006/relationships/oleObject" Target="../embeddings/oleObject455.bin"/><Relationship Id="rId483" Type="http://schemas.openxmlformats.org/officeDocument/2006/relationships/oleObject" Target="../embeddings/oleObject476.bin"/><Relationship Id="rId518" Type="http://schemas.openxmlformats.org/officeDocument/2006/relationships/oleObject" Target="../embeddings/oleObject511.bin"/><Relationship Id="rId539" Type="http://schemas.openxmlformats.org/officeDocument/2006/relationships/oleObject" Target="../embeddings/oleObject532.bin"/><Relationship Id="rId40" Type="http://schemas.openxmlformats.org/officeDocument/2006/relationships/oleObject" Target="../embeddings/oleObject36.bin"/><Relationship Id="rId115" Type="http://schemas.openxmlformats.org/officeDocument/2006/relationships/oleObject" Target="../embeddings/oleObject111.bin"/><Relationship Id="rId136" Type="http://schemas.openxmlformats.org/officeDocument/2006/relationships/oleObject" Target="../embeddings/oleObject132.bin"/><Relationship Id="rId157" Type="http://schemas.openxmlformats.org/officeDocument/2006/relationships/oleObject" Target="../embeddings/oleObject153.bin"/><Relationship Id="rId178" Type="http://schemas.openxmlformats.org/officeDocument/2006/relationships/oleObject" Target="../embeddings/oleObject174.bin"/><Relationship Id="rId301" Type="http://schemas.openxmlformats.org/officeDocument/2006/relationships/oleObject" Target="../embeddings/oleObject297.bin"/><Relationship Id="rId322" Type="http://schemas.openxmlformats.org/officeDocument/2006/relationships/oleObject" Target="../embeddings/oleObject318.bin"/><Relationship Id="rId343" Type="http://schemas.openxmlformats.org/officeDocument/2006/relationships/oleObject" Target="../embeddings/oleObject339.bin"/><Relationship Id="rId364" Type="http://schemas.openxmlformats.org/officeDocument/2006/relationships/oleObject" Target="../embeddings/oleObject360.bin"/><Relationship Id="rId550" Type="http://schemas.openxmlformats.org/officeDocument/2006/relationships/oleObject" Target="../embeddings/oleObject543.bin"/><Relationship Id="rId61" Type="http://schemas.openxmlformats.org/officeDocument/2006/relationships/oleObject" Target="../embeddings/oleObject57.bin"/><Relationship Id="rId82" Type="http://schemas.openxmlformats.org/officeDocument/2006/relationships/oleObject" Target="../embeddings/oleObject78.bin"/><Relationship Id="rId199" Type="http://schemas.openxmlformats.org/officeDocument/2006/relationships/oleObject" Target="../embeddings/oleObject195.bin"/><Relationship Id="rId203" Type="http://schemas.openxmlformats.org/officeDocument/2006/relationships/oleObject" Target="../embeddings/oleObject199.bin"/><Relationship Id="rId385" Type="http://schemas.openxmlformats.org/officeDocument/2006/relationships/oleObject" Target="../embeddings/oleObject381.bin"/><Relationship Id="rId19" Type="http://schemas.openxmlformats.org/officeDocument/2006/relationships/oleObject" Target="../embeddings/oleObject15.bin"/><Relationship Id="rId224" Type="http://schemas.openxmlformats.org/officeDocument/2006/relationships/oleObject" Target="../embeddings/oleObject220.bin"/><Relationship Id="rId245" Type="http://schemas.openxmlformats.org/officeDocument/2006/relationships/oleObject" Target="../embeddings/oleObject241.bin"/><Relationship Id="rId266" Type="http://schemas.openxmlformats.org/officeDocument/2006/relationships/oleObject" Target="../embeddings/oleObject262.bin"/><Relationship Id="rId287" Type="http://schemas.openxmlformats.org/officeDocument/2006/relationships/oleObject" Target="../embeddings/oleObject283.bin"/><Relationship Id="rId410" Type="http://schemas.openxmlformats.org/officeDocument/2006/relationships/oleObject" Target="../embeddings/oleObject406.bin"/><Relationship Id="rId431" Type="http://schemas.openxmlformats.org/officeDocument/2006/relationships/oleObject" Target="../embeddings/oleObject426.bin"/><Relationship Id="rId452" Type="http://schemas.openxmlformats.org/officeDocument/2006/relationships/oleObject" Target="../embeddings/oleObject445.bin"/><Relationship Id="rId473" Type="http://schemas.openxmlformats.org/officeDocument/2006/relationships/oleObject" Target="../embeddings/oleObject466.bin"/><Relationship Id="rId494" Type="http://schemas.openxmlformats.org/officeDocument/2006/relationships/oleObject" Target="../embeddings/oleObject487.bin"/><Relationship Id="rId508" Type="http://schemas.openxmlformats.org/officeDocument/2006/relationships/oleObject" Target="../embeddings/oleObject501.bin"/><Relationship Id="rId529" Type="http://schemas.openxmlformats.org/officeDocument/2006/relationships/oleObject" Target="../embeddings/oleObject522.bin"/><Relationship Id="rId30" Type="http://schemas.openxmlformats.org/officeDocument/2006/relationships/oleObject" Target="../embeddings/oleObject26.bin"/><Relationship Id="rId105" Type="http://schemas.openxmlformats.org/officeDocument/2006/relationships/oleObject" Target="../embeddings/oleObject101.bin"/><Relationship Id="rId126" Type="http://schemas.openxmlformats.org/officeDocument/2006/relationships/oleObject" Target="../embeddings/oleObject122.bin"/><Relationship Id="rId147" Type="http://schemas.openxmlformats.org/officeDocument/2006/relationships/oleObject" Target="../embeddings/oleObject143.bin"/><Relationship Id="rId168" Type="http://schemas.openxmlformats.org/officeDocument/2006/relationships/oleObject" Target="../embeddings/oleObject164.bin"/><Relationship Id="rId312" Type="http://schemas.openxmlformats.org/officeDocument/2006/relationships/oleObject" Target="../embeddings/oleObject308.bin"/><Relationship Id="rId333" Type="http://schemas.openxmlformats.org/officeDocument/2006/relationships/oleObject" Target="../embeddings/oleObject329.bin"/><Relationship Id="rId354" Type="http://schemas.openxmlformats.org/officeDocument/2006/relationships/oleObject" Target="../embeddings/oleObject350.bin"/><Relationship Id="rId540" Type="http://schemas.openxmlformats.org/officeDocument/2006/relationships/oleObject" Target="../embeddings/oleObject533.bin"/><Relationship Id="rId51" Type="http://schemas.openxmlformats.org/officeDocument/2006/relationships/oleObject" Target="../embeddings/oleObject47.bin"/><Relationship Id="rId72" Type="http://schemas.openxmlformats.org/officeDocument/2006/relationships/oleObject" Target="../embeddings/oleObject68.bin"/><Relationship Id="rId93" Type="http://schemas.openxmlformats.org/officeDocument/2006/relationships/oleObject" Target="../embeddings/oleObject89.bin"/><Relationship Id="rId189" Type="http://schemas.openxmlformats.org/officeDocument/2006/relationships/oleObject" Target="../embeddings/oleObject185.bin"/><Relationship Id="rId375" Type="http://schemas.openxmlformats.org/officeDocument/2006/relationships/oleObject" Target="../embeddings/oleObject371.bin"/><Relationship Id="rId396" Type="http://schemas.openxmlformats.org/officeDocument/2006/relationships/oleObject" Target="../embeddings/oleObject392.bin"/><Relationship Id="rId561" Type="http://schemas.openxmlformats.org/officeDocument/2006/relationships/oleObject" Target="../embeddings/oleObject554.bin"/><Relationship Id="rId3" Type="http://schemas.openxmlformats.org/officeDocument/2006/relationships/oleObject" Target="../embeddings/oleObject1.bin"/><Relationship Id="rId214" Type="http://schemas.openxmlformats.org/officeDocument/2006/relationships/oleObject" Target="../embeddings/oleObject210.bin"/><Relationship Id="rId235" Type="http://schemas.openxmlformats.org/officeDocument/2006/relationships/oleObject" Target="../embeddings/oleObject231.bin"/><Relationship Id="rId256" Type="http://schemas.openxmlformats.org/officeDocument/2006/relationships/oleObject" Target="../embeddings/oleObject252.bin"/><Relationship Id="rId277" Type="http://schemas.openxmlformats.org/officeDocument/2006/relationships/oleObject" Target="../embeddings/oleObject273.bin"/><Relationship Id="rId298" Type="http://schemas.openxmlformats.org/officeDocument/2006/relationships/oleObject" Target="../embeddings/oleObject294.bin"/><Relationship Id="rId400" Type="http://schemas.openxmlformats.org/officeDocument/2006/relationships/oleObject" Target="../embeddings/oleObject396.bin"/><Relationship Id="rId421" Type="http://schemas.openxmlformats.org/officeDocument/2006/relationships/oleObject" Target="../embeddings/oleObject417.bin"/><Relationship Id="rId442" Type="http://schemas.openxmlformats.org/officeDocument/2006/relationships/oleObject" Target="../embeddings/oleObject436.bin"/><Relationship Id="rId463" Type="http://schemas.openxmlformats.org/officeDocument/2006/relationships/oleObject" Target="../embeddings/oleObject456.bin"/><Relationship Id="rId484" Type="http://schemas.openxmlformats.org/officeDocument/2006/relationships/oleObject" Target="../embeddings/oleObject477.bin"/><Relationship Id="rId519" Type="http://schemas.openxmlformats.org/officeDocument/2006/relationships/oleObject" Target="../embeddings/oleObject512.bin"/><Relationship Id="rId116" Type="http://schemas.openxmlformats.org/officeDocument/2006/relationships/oleObject" Target="../embeddings/oleObject112.bin"/><Relationship Id="rId137" Type="http://schemas.openxmlformats.org/officeDocument/2006/relationships/oleObject" Target="../embeddings/oleObject133.bin"/><Relationship Id="rId158" Type="http://schemas.openxmlformats.org/officeDocument/2006/relationships/oleObject" Target="../embeddings/oleObject154.bin"/><Relationship Id="rId302" Type="http://schemas.openxmlformats.org/officeDocument/2006/relationships/oleObject" Target="../embeddings/oleObject298.bin"/><Relationship Id="rId323" Type="http://schemas.openxmlformats.org/officeDocument/2006/relationships/oleObject" Target="../embeddings/oleObject319.bin"/><Relationship Id="rId344" Type="http://schemas.openxmlformats.org/officeDocument/2006/relationships/oleObject" Target="../embeddings/oleObject340.bin"/><Relationship Id="rId530" Type="http://schemas.openxmlformats.org/officeDocument/2006/relationships/oleObject" Target="../embeddings/oleObject523.bin"/><Relationship Id="rId20" Type="http://schemas.openxmlformats.org/officeDocument/2006/relationships/oleObject" Target="../embeddings/oleObject16.bin"/><Relationship Id="rId41" Type="http://schemas.openxmlformats.org/officeDocument/2006/relationships/oleObject" Target="../embeddings/oleObject37.bin"/><Relationship Id="rId62" Type="http://schemas.openxmlformats.org/officeDocument/2006/relationships/oleObject" Target="../embeddings/oleObject58.bin"/><Relationship Id="rId83" Type="http://schemas.openxmlformats.org/officeDocument/2006/relationships/oleObject" Target="../embeddings/oleObject79.bin"/><Relationship Id="rId179" Type="http://schemas.openxmlformats.org/officeDocument/2006/relationships/oleObject" Target="../embeddings/oleObject175.bin"/><Relationship Id="rId365" Type="http://schemas.openxmlformats.org/officeDocument/2006/relationships/oleObject" Target="../embeddings/oleObject361.bin"/><Relationship Id="rId386" Type="http://schemas.openxmlformats.org/officeDocument/2006/relationships/oleObject" Target="../embeddings/oleObject382.bin"/><Relationship Id="rId551" Type="http://schemas.openxmlformats.org/officeDocument/2006/relationships/oleObject" Target="../embeddings/oleObject544.bin"/><Relationship Id="rId190" Type="http://schemas.openxmlformats.org/officeDocument/2006/relationships/oleObject" Target="../embeddings/oleObject186.bin"/><Relationship Id="rId204" Type="http://schemas.openxmlformats.org/officeDocument/2006/relationships/oleObject" Target="../embeddings/oleObject200.bin"/><Relationship Id="rId225" Type="http://schemas.openxmlformats.org/officeDocument/2006/relationships/oleObject" Target="../embeddings/oleObject221.bin"/><Relationship Id="rId246" Type="http://schemas.openxmlformats.org/officeDocument/2006/relationships/oleObject" Target="../embeddings/oleObject242.bin"/><Relationship Id="rId267" Type="http://schemas.openxmlformats.org/officeDocument/2006/relationships/oleObject" Target="../embeddings/oleObject263.bin"/><Relationship Id="rId288" Type="http://schemas.openxmlformats.org/officeDocument/2006/relationships/oleObject" Target="../embeddings/oleObject284.bin"/><Relationship Id="rId411" Type="http://schemas.openxmlformats.org/officeDocument/2006/relationships/oleObject" Target="../embeddings/oleObject407.bin"/><Relationship Id="rId432" Type="http://schemas.openxmlformats.org/officeDocument/2006/relationships/oleObject" Target="../embeddings/oleObject427.bin"/><Relationship Id="rId453" Type="http://schemas.openxmlformats.org/officeDocument/2006/relationships/oleObject" Target="../embeddings/oleObject446.bin"/><Relationship Id="rId474" Type="http://schemas.openxmlformats.org/officeDocument/2006/relationships/oleObject" Target="../embeddings/oleObject467.bin"/><Relationship Id="rId509" Type="http://schemas.openxmlformats.org/officeDocument/2006/relationships/oleObject" Target="../embeddings/oleObject502.bin"/><Relationship Id="rId106" Type="http://schemas.openxmlformats.org/officeDocument/2006/relationships/oleObject" Target="../embeddings/oleObject102.bin"/><Relationship Id="rId127" Type="http://schemas.openxmlformats.org/officeDocument/2006/relationships/oleObject" Target="../embeddings/oleObject123.bin"/><Relationship Id="rId313" Type="http://schemas.openxmlformats.org/officeDocument/2006/relationships/oleObject" Target="../embeddings/oleObject309.bin"/><Relationship Id="rId495" Type="http://schemas.openxmlformats.org/officeDocument/2006/relationships/oleObject" Target="../embeddings/oleObject488.bin"/><Relationship Id="rId10" Type="http://schemas.openxmlformats.org/officeDocument/2006/relationships/oleObject" Target="../embeddings/oleObject6.bin"/><Relationship Id="rId31" Type="http://schemas.openxmlformats.org/officeDocument/2006/relationships/oleObject" Target="../embeddings/oleObject27.bin"/><Relationship Id="rId52" Type="http://schemas.openxmlformats.org/officeDocument/2006/relationships/oleObject" Target="../embeddings/oleObject48.bin"/><Relationship Id="rId73" Type="http://schemas.openxmlformats.org/officeDocument/2006/relationships/oleObject" Target="../embeddings/oleObject69.bin"/><Relationship Id="rId94" Type="http://schemas.openxmlformats.org/officeDocument/2006/relationships/oleObject" Target="../embeddings/oleObject90.bin"/><Relationship Id="rId148" Type="http://schemas.openxmlformats.org/officeDocument/2006/relationships/oleObject" Target="../embeddings/oleObject144.bin"/><Relationship Id="rId169" Type="http://schemas.openxmlformats.org/officeDocument/2006/relationships/oleObject" Target="../embeddings/oleObject165.bin"/><Relationship Id="rId334" Type="http://schemas.openxmlformats.org/officeDocument/2006/relationships/oleObject" Target="../embeddings/oleObject330.bin"/><Relationship Id="rId355" Type="http://schemas.openxmlformats.org/officeDocument/2006/relationships/oleObject" Target="../embeddings/oleObject351.bin"/><Relationship Id="rId376" Type="http://schemas.openxmlformats.org/officeDocument/2006/relationships/oleObject" Target="../embeddings/oleObject372.bin"/><Relationship Id="rId397" Type="http://schemas.openxmlformats.org/officeDocument/2006/relationships/oleObject" Target="../embeddings/oleObject393.bin"/><Relationship Id="rId520" Type="http://schemas.openxmlformats.org/officeDocument/2006/relationships/oleObject" Target="../embeddings/oleObject513.bin"/><Relationship Id="rId541" Type="http://schemas.openxmlformats.org/officeDocument/2006/relationships/oleObject" Target="../embeddings/oleObject534.bin"/><Relationship Id="rId562" Type="http://schemas.openxmlformats.org/officeDocument/2006/relationships/oleObject" Target="../embeddings/oleObject555.bin"/><Relationship Id="rId4" Type="http://schemas.openxmlformats.org/officeDocument/2006/relationships/image" Target="../media/image35.png"/><Relationship Id="rId180" Type="http://schemas.openxmlformats.org/officeDocument/2006/relationships/oleObject" Target="../embeddings/oleObject176.bin"/><Relationship Id="rId215" Type="http://schemas.openxmlformats.org/officeDocument/2006/relationships/oleObject" Target="../embeddings/oleObject211.bin"/><Relationship Id="rId236" Type="http://schemas.openxmlformats.org/officeDocument/2006/relationships/oleObject" Target="../embeddings/oleObject232.bin"/><Relationship Id="rId257" Type="http://schemas.openxmlformats.org/officeDocument/2006/relationships/oleObject" Target="../embeddings/oleObject253.bin"/><Relationship Id="rId278" Type="http://schemas.openxmlformats.org/officeDocument/2006/relationships/oleObject" Target="../embeddings/oleObject274.bin"/><Relationship Id="rId401" Type="http://schemas.openxmlformats.org/officeDocument/2006/relationships/oleObject" Target="../embeddings/oleObject397.bin"/><Relationship Id="rId422" Type="http://schemas.openxmlformats.org/officeDocument/2006/relationships/oleObject" Target="../embeddings/oleObject418.bin"/><Relationship Id="rId443" Type="http://schemas.openxmlformats.org/officeDocument/2006/relationships/oleObject" Target="../embeddings/oleObject437.bin"/><Relationship Id="rId464" Type="http://schemas.openxmlformats.org/officeDocument/2006/relationships/oleObject" Target="../embeddings/oleObject457.bin"/><Relationship Id="rId303" Type="http://schemas.openxmlformats.org/officeDocument/2006/relationships/oleObject" Target="../embeddings/oleObject299.bin"/><Relationship Id="rId485" Type="http://schemas.openxmlformats.org/officeDocument/2006/relationships/oleObject" Target="../embeddings/oleObject478.bin"/><Relationship Id="rId42" Type="http://schemas.openxmlformats.org/officeDocument/2006/relationships/oleObject" Target="../embeddings/oleObject38.bin"/><Relationship Id="rId84" Type="http://schemas.openxmlformats.org/officeDocument/2006/relationships/oleObject" Target="../embeddings/oleObject80.bin"/><Relationship Id="rId138" Type="http://schemas.openxmlformats.org/officeDocument/2006/relationships/oleObject" Target="../embeddings/oleObject134.bin"/><Relationship Id="rId345" Type="http://schemas.openxmlformats.org/officeDocument/2006/relationships/oleObject" Target="../embeddings/oleObject341.bin"/><Relationship Id="rId387" Type="http://schemas.openxmlformats.org/officeDocument/2006/relationships/oleObject" Target="../embeddings/oleObject383.bin"/><Relationship Id="rId510" Type="http://schemas.openxmlformats.org/officeDocument/2006/relationships/oleObject" Target="../embeddings/oleObject503.bin"/><Relationship Id="rId552" Type="http://schemas.openxmlformats.org/officeDocument/2006/relationships/oleObject" Target="../embeddings/oleObject545.bin"/><Relationship Id="rId191" Type="http://schemas.openxmlformats.org/officeDocument/2006/relationships/oleObject" Target="../embeddings/oleObject187.bin"/><Relationship Id="rId205" Type="http://schemas.openxmlformats.org/officeDocument/2006/relationships/oleObject" Target="../embeddings/oleObject201.bin"/><Relationship Id="rId247" Type="http://schemas.openxmlformats.org/officeDocument/2006/relationships/oleObject" Target="../embeddings/oleObject243.bin"/><Relationship Id="rId412" Type="http://schemas.openxmlformats.org/officeDocument/2006/relationships/oleObject" Target="../embeddings/oleObject408.bin"/><Relationship Id="rId107" Type="http://schemas.openxmlformats.org/officeDocument/2006/relationships/oleObject" Target="../embeddings/oleObject103.bin"/><Relationship Id="rId289" Type="http://schemas.openxmlformats.org/officeDocument/2006/relationships/oleObject" Target="../embeddings/oleObject285.bin"/><Relationship Id="rId454" Type="http://schemas.openxmlformats.org/officeDocument/2006/relationships/oleObject" Target="../embeddings/oleObject447.bin"/><Relationship Id="rId496" Type="http://schemas.openxmlformats.org/officeDocument/2006/relationships/oleObject" Target="../embeddings/oleObject489.bin"/><Relationship Id="rId11" Type="http://schemas.openxmlformats.org/officeDocument/2006/relationships/oleObject" Target="../embeddings/oleObject7.bin"/><Relationship Id="rId53" Type="http://schemas.openxmlformats.org/officeDocument/2006/relationships/oleObject" Target="../embeddings/oleObject49.bin"/><Relationship Id="rId149" Type="http://schemas.openxmlformats.org/officeDocument/2006/relationships/oleObject" Target="../embeddings/oleObject145.bin"/><Relationship Id="rId314" Type="http://schemas.openxmlformats.org/officeDocument/2006/relationships/oleObject" Target="../embeddings/oleObject310.bin"/><Relationship Id="rId356" Type="http://schemas.openxmlformats.org/officeDocument/2006/relationships/oleObject" Target="../embeddings/oleObject352.bin"/><Relationship Id="rId398" Type="http://schemas.openxmlformats.org/officeDocument/2006/relationships/oleObject" Target="../embeddings/oleObject394.bin"/><Relationship Id="rId521" Type="http://schemas.openxmlformats.org/officeDocument/2006/relationships/oleObject" Target="../embeddings/oleObject514.bin"/><Relationship Id="rId563" Type="http://schemas.openxmlformats.org/officeDocument/2006/relationships/oleObject" Target="../embeddings/oleObject556.bin"/><Relationship Id="rId95" Type="http://schemas.openxmlformats.org/officeDocument/2006/relationships/oleObject" Target="../embeddings/oleObject91.bin"/><Relationship Id="rId160" Type="http://schemas.openxmlformats.org/officeDocument/2006/relationships/oleObject" Target="../embeddings/oleObject156.bin"/><Relationship Id="rId216" Type="http://schemas.openxmlformats.org/officeDocument/2006/relationships/oleObject" Target="../embeddings/oleObject212.bin"/><Relationship Id="rId423" Type="http://schemas.openxmlformats.org/officeDocument/2006/relationships/oleObject" Target="../embeddings/oleObject419.bin"/><Relationship Id="rId258" Type="http://schemas.openxmlformats.org/officeDocument/2006/relationships/oleObject" Target="../embeddings/oleObject254.bin"/><Relationship Id="rId465" Type="http://schemas.openxmlformats.org/officeDocument/2006/relationships/oleObject" Target="../embeddings/oleObject458.bin"/><Relationship Id="rId22" Type="http://schemas.openxmlformats.org/officeDocument/2006/relationships/oleObject" Target="../embeddings/oleObject18.bin"/><Relationship Id="rId64" Type="http://schemas.openxmlformats.org/officeDocument/2006/relationships/oleObject" Target="../embeddings/oleObject60.bin"/><Relationship Id="rId118" Type="http://schemas.openxmlformats.org/officeDocument/2006/relationships/oleObject" Target="../embeddings/oleObject114.bin"/><Relationship Id="rId325" Type="http://schemas.openxmlformats.org/officeDocument/2006/relationships/oleObject" Target="../embeddings/oleObject321.bin"/><Relationship Id="rId367" Type="http://schemas.openxmlformats.org/officeDocument/2006/relationships/oleObject" Target="../embeddings/oleObject363.bin"/><Relationship Id="rId532" Type="http://schemas.openxmlformats.org/officeDocument/2006/relationships/oleObject" Target="../embeddings/oleObject525.bin"/><Relationship Id="rId171" Type="http://schemas.openxmlformats.org/officeDocument/2006/relationships/oleObject" Target="../embeddings/oleObject167.bin"/><Relationship Id="rId227" Type="http://schemas.openxmlformats.org/officeDocument/2006/relationships/oleObject" Target="../embeddings/oleObject223.bin"/><Relationship Id="rId269" Type="http://schemas.openxmlformats.org/officeDocument/2006/relationships/oleObject" Target="../embeddings/oleObject265.bin"/><Relationship Id="rId434" Type="http://schemas.openxmlformats.org/officeDocument/2006/relationships/oleObject" Target="../embeddings/oleObject429.bin"/><Relationship Id="rId476" Type="http://schemas.openxmlformats.org/officeDocument/2006/relationships/oleObject" Target="../embeddings/oleObject469.bin"/><Relationship Id="rId33" Type="http://schemas.openxmlformats.org/officeDocument/2006/relationships/oleObject" Target="../embeddings/oleObject29.bin"/><Relationship Id="rId129" Type="http://schemas.openxmlformats.org/officeDocument/2006/relationships/oleObject" Target="../embeddings/oleObject125.bin"/><Relationship Id="rId280" Type="http://schemas.openxmlformats.org/officeDocument/2006/relationships/oleObject" Target="../embeddings/oleObject276.bin"/><Relationship Id="rId336" Type="http://schemas.openxmlformats.org/officeDocument/2006/relationships/oleObject" Target="../embeddings/oleObject332.bin"/><Relationship Id="rId501" Type="http://schemas.openxmlformats.org/officeDocument/2006/relationships/oleObject" Target="../embeddings/oleObject494.bin"/><Relationship Id="rId543" Type="http://schemas.openxmlformats.org/officeDocument/2006/relationships/oleObject" Target="../embeddings/oleObject536.bin"/><Relationship Id="rId75" Type="http://schemas.openxmlformats.org/officeDocument/2006/relationships/oleObject" Target="../embeddings/oleObject71.bin"/><Relationship Id="rId140" Type="http://schemas.openxmlformats.org/officeDocument/2006/relationships/oleObject" Target="../embeddings/oleObject136.bin"/><Relationship Id="rId182" Type="http://schemas.openxmlformats.org/officeDocument/2006/relationships/oleObject" Target="../embeddings/oleObject178.bin"/><Relationship Id="rId378" Type="http://schemas.openxmlformats.org/officeDocument/2006/relationships/oleObject" Target="../embeddings/oleObject374.bin"/><Relationship Id="rId403" Type="http://schemas.openxmlformats.org/officeDocument/2006/relationships/oleObject" Target="../embeddings/oleObject399.bin"/><Relationship Id="rId6" Type="http://schemas.openxmlformats.org/officeDocument/2006/relationships/image" Target="../media/image36.png"/><Relationship Id="rId238" Type="http://schemas.openxmlformats.org/officeDocument/2006/relationships/oleObject" Target="../embeddings/oleObject234.bin"/><Relationship Id="rId445" Type="http://schemas.openxmlformats.org/officeDocument/2006/relationships/image" Target="../media/image39.png"/><Relationship Id="rId487" Type="http://schemas.openxmlformats.org/officeDocument/2006/relationships/oleObject" Target="../embeddings/oleObject480.bin"/><Relationship Id="rId291" Type="http://schemas.openxmlformats.org/officeDocument/2006/relationships/oleObject" Target="../embeddings/oleObject287.bin"/><Relationship Id="rId305" Type="http://schemas.openxmlformats.org/officeDocument/2006/relationships/oleObject" Target="../embeddings/oleObject301.bin"/><Relationship Id="rId347" Type="http://schemas.openxmlformats.org/officeDocument/2006/relationships/oleObject" Target="../embeddings/oleObject343.bin"/><Relationship Id="rId512" Type="http://schemas.openxmlformats.org/officeDocument/2006/relationships/oleObject" Target="../embeddings/oleObject505.bin"/><Relationship Id="rId44" Type="http://schemas.openxmlformats.org/officeDocument/2006/relationships/oleObject" Target="../embeddings/oleObject40.bin"/><Relationship Id="rId86" Type="http://schemas.openxmlformats.org/officeDocument/2006/relationships/oleObject" Target="../embeddings/oleObject82.bin"/><Relationship Id="rId151" Type="http://schemas.openxmlformats.org/officeDocument/2006/relationships/oleObject" Target="../embeddings/oleObject147.bin"/><Relationship Id="rId389" Type="http://schemas.openxmlformats.org/officeDocument/2006/relationships/oleObject" Target="../embeddings/oleObject385.bin"/><Relationship Id="rId554" Type="http://schemas.openxmlformats.org/officeDocument/2006/relationships/oleObject" Target="../embeddings/oleObject547.bin"/><Relationship Id="rId193" Type="http://schemas.openxmlformats.org/officeDocument/2006/relationships/oleObject" Target="../embeddings/oleObject189.bin"/><Relationship Id="rId207" Type="http://schemas.openxmlformats.org/officeDocument/2006/relationships/oleObject" Target="../embeddings/oleObject203.bin"/><Relationship Id="rId249" Type="http://schemas.openxmlformats.org/officeDocument/2006/relationships/oleObject" Target="../embeddings/oleObject245.bin"/><Relationship Id="rId414" Type="http://schemas.openxmlformats.org/officeDocument/2006/relationships/oleObject" Target="../embeddings/oleObject410.bin"/><Relationship Id="rId456" Type="http://schemas.openxmlformats.org/officeDocument/2006/relationships/oleObject" Target="../embeddings/oleObject449.bin"/><Relationship Id="rId498" Type="http://schemas.openxmlformats.org/officeDocument/2006/relationships/oleObject" Target="../embeddings/oleObject491.bin"/><Relationship Id="rId13" Type="http://schemas.openxmlformats.org/officeDocument/2006/relationships/oleObject" Target="../embeddings/oleObject9.bin"/><Relationship Id="rId109" Type="http://schemas.openxmlformats.org/officeDocument/2006/relationships/oleObject" Target="../embeddings/oleObject105.bin"/><Relationship Id="rId260" Type="http://schemas.openxmlformats.org/officeDocument/2006/relationships/oleObject" Target="../embeddings/oleObject256.bin"/><Relationship Id="rId316" Type="http://schemas.openxmlformats.org/officeDocument/2006/relationships/oleObject" Target="../embeddings/oleObject312.bin"/><Relationship Id="rId523" Type="http://schemas.openxmlformats.org/officeDocument/2006/relationships/oleObject" Target="../embeddings/oleObject516.bin"/><Relationship Id="rId55" Type="http://schemas.openxmlformats.org/officeDocument/2006/relationships/oleObject" Target="../embeddings/oleObject51.bin"/><Relationship Id="rId97" Type="http://schemas.openxmlformats.org/officeDocument/2006/relationships/oleObject" Target="../embeddings/oleObject93.bin"/><Relationship Id="rId120" Type="http://schemas.openxmlformats.org/officeDocument/2006/relationships/oleObject" Target="../embeddings/oleObject116.bin"/><Relationship Id="rId358" Type="http://schemas.openxmlformats.org/officeDocument/2006/relationships/oleObject" Target="../embeddings/oleObject354.bin"/><Relationship Id="rId565" Type="http://schemas.openxmlformats.org/officeDocument/2006/relationships/oleObject" Target="../embeddings/oleObject558.bin"/><Relationship Id="rId162" Type="http://schemas.openxmlformats.org/officeDocument/2006/relationships/oleObject" Target="../embeddings/oleObject158.bin"/><Relationship Id="rId218" Type="http://schemas.openxmlformats.org/officeDocument/2006/relationships/oleObject" Target="../embeddings/oleObject214.bin"/><Relationship Id="rId425" Type="http://schemas.openxmlformats.org/officeDocument/2006/relationships/oleObject" Target="../embeddings/oleObject421.bin"/><Relationship Id="rId467" Type="http://schemas.openxmlformats.org/officeDocument/2006/relationships/oleObject" Target="../embeddings/oleObject460.bin"/><Relationship Id="rId271" Type="http://schemas.openxmlformats.org/officeDocument/2006/relationships/oleObject" Target="../embeddings/oleObject267.bin"/><Relationship Id="rId24" Type="http://schemas.openxmlformats.org/officeDocument/2006/relationships/oleObject" Target="../embeddings/oleObject20.bin"/><Relationship Id="rId66" Type="http://schemas.openxmlformats.org/officeDocument/2006/relationships/oleObject" Target="../embeddings/oleObject62.bin"/><Relationship Id="rId131" Type="http://schemas.openxmlformats.org/officeDocument/2006/relationships/oleObject" Target="../embeddings/oleObject127.bin"/><Relationship Id="rId327" Type="http://schemas.openxmlformats.org/officeDocument/2006/relationships/oleObject" Target="../embeddings/oleObject323.bin"/><Relationship Id="rId369" Type="http://schemas.openxmlformats.org/officeDocument/2006/relationships/oleObject" Target="../embeddings/oleObject365.bin"/><Relationship Id="rId534" Type="http://schemas.openxmlformats.org/officeDocument/2006/relationships/oleObject" Target="../embeddings/oleObject527.bin"/><Relationship Id="rId173" Type="http://schemas.openxmlformats.org/officeDocument/2006/relationships/oleObject" Target="../embeddings/oleObject169.bin"/><Relationship Id="rId229" Type="http://schemas.openxmlformats.org/officeDocument/2006/relationships/oleObject" Target="../embeddings/oleObject225.bin"/><Relationship Id="rId380" Type="http://schemas.openxmlformats.org/officeDocument/2006/relationships/oleObject" Target="../embeddings/oleObject376.bin"/><Relationship Id="rId436" Type="http://schemas.openxmlformats.org/officeDocument/2006/relationships/oleObject" Target="../embeddings/oleObject431.bin"/><Relationship Id="rId240" Type="http://schemas.openxmlformats.org/officeDocument/2006/relationships/oleObject" Target="../embeddings/oleObject236.bin"/><Relationship Id="rId478" Type="http://schemas.openxmlformats.org/officeDocument/2006/relationships/oleObject" Target="../embeddings/oleObject471.bin"/><Relationship Id="rId35" Type="http://schemas.openxmlformats.org/officeDocument/2006/relationships/oleObject" Target="../embeddings/oleObject31.bin"/><Relationship Id="rId77" Type="http://schemas.openxmlformats.org/officeDocument/2006/relationships/oleObject" Target="../embeddings/oleObject73.bin"/><Relationship Id="rId100" Type="http://schemas.openxmlformats.org/officeDocument/2006/relationships/oleObject" Target="../embeddings/oleObject96.bin"/><Relationship Id="rId282" Type="http://schemas.openxmlformats.org/officeDocument/2006/relationships/oleObject" Target="../embeddings/oleObject278.bin"/><Relationship Id="rId338" Type="http://schemas.openxmlformats.org/officeDocument/2006/relationships/oleObject" Target="../embeddings/oleObject334.bin"/><Relationship Id="rId503" Type="http://schemas.openxmlformats.org/officeDocument/2006/relationships/oleObject" Target="../embeddings/oleObject496.bin"/><Relationship Id="rId545" Type="http://schemas.openxmlformats.org/officeDocument/2006/relationships/oleObject" Target="../embeddings/oleObject538.bin"/><Relationship Id="rId8" Type="http://schemas.openxmlformats.org/officeDocument/2006/relationships/oleObject" Target="../embeddings/oleObject4.bin"/><Relationship Id="rId142" Type="http://schemas.openxmlformats.org/officeDocument/2006/relationships/oleObject" Target="../embeddings/oleObject138.bin"/><Relationship Id="rId184" Type="http://schemas.openxmlformats.org/officeDocument/2006/relationships/oleObject" Target="../embeddings/oleObject180.bin"/><Relationship Id="rId391" Type="http://schemas.openxmlformats.org/officeDocument/2006/relationships/oleObject" Target="../embeddings/oleObject387.bin"/><Relationship Id="rId405" Type="http://schemas.openxmlformats.org/officeDocument/2006/relationships/oleObject" Target="../embeddings/oleObject401.bin"/><Relationship Id="rId447" Type="http://schemas.openxmlformats.org/officeDocument/2006/relationships/oleObject" Target="../embeddings/oleObject440.bin"/><Relationship Id="rId251" Type="http://schemas.openxmlformats.org/officeDocument/2006/relationships/oleObject" Target="../embeddings/oleObject247.bin"/><Relationship Id="rId489" Type="http://schemas.openxmlformats.org/officeDocument/2006/relationships/oleObject" Target="../embeddings/oleObject482.bin"/><Relationship Id="rId46" Type="http://schemas.openxmlformats.org/officeDocument/2006/relationships/oleObject" Target="../embeddings/oleObject42.bin"/><Relationship Id="rId293" Type="http://schemas.openxmlformats.org/officeDocument/2006/relationships/oleObject" Target="../embeddings/oleObject289.bin"/><Relationship Id="rId307" Type="http://schemas.openxmlformats.org/officeDocument/2006/relationships/oleObject" Target="../embeddings/oleObject303.bin"/><Relationship Id="rId349" Type="http://schemas.openxmlformats.org/officeDocument/2006/relationships/oleObject" Target="../embeddings/oleObject345.bin"/><Relationship Id="rId514" Type="http://schemas.openxmlformats.org/officeDocument/2006/relationships/oleObject" Target="../embeddings/oleObject507.bin"/><Relationship Id="rId556" Type="http://schemas.openxmlformats.org/officeDocument/2006/relationships/oleObject" Target="../embeddings/oleObject549.bin"/><Relationship Id="rId88" Type="http://schemas.openxmlformats.org/officeDocument/2006/relationships/oleObject" Target="../embeddings/oleObject84.bin"/><Relationship Id="rId111" Type="http://schemas.openxmlformats.org/officeDocument/2006/relationships/oleObject" Target="../embeddings/oleObject107.bin"/><Relationship Id="rId153" Type="http://schemas.openxmlformats.org/officeDocument/2006/relationships/oleObject" Target="../embeddings/oleObject149.bin"/><Relationship Id="rId195" Type="http://schemas.openxmlformats.org/officeDocument/2006/relationships/oleObject" Target="../embeddings/oleObject191.bin"/><Relationship Id="rId209" Type="http://schemas.openxmlformats.org/officeDocument/2006/relationships/oleObject" Target="../embeddings/oleObject205.bin"/><Relationship Id="rId360" Type="http://schemas.openxmlformats.org/officeDocument/2006/relationships/oleObject" Target="../embeddings/oleObject356.bin"/><Relationship Id="rId416" Type="http://schemas.openxmlformats.org/officeDocument/2006/relationships/oleObject" Target="../embeddings/oleObject412.bin"/><Relationship Id="rId220" Type="http://schemas.openxmlformats.org/officeDocument/2006/relationships/oleObject" Target="../embeddings/oleObject216.bin"/><Relationship Id="rId458" Type="http://schemas.openxmlformats.org/officeDocument/2006/relationships/oleObject" Target="../embeddings/oleObject451.bin"/><Relationship Id="rId15" Type="http://schemas.openxmlformats.org/officeDocument/2006/relationships/oleObject" Target="../embeddings/oleObject11.bin"/><Relationship Id="rId57" Type="http://schemas.openxmlformats.org/officeDocument/2006/relationships/oleObject" Target="../embeddings/oleObject53.bin"/><Relationship Id="rId262" Type="http://schemas.openxmlformats.org/officeDocument/2006/relationships/oleObject" Target="../embeddings/oleObject258.bin"/><Relationship Id="rId318" Type="http://schemas.openxmlformats.org/officeDocument/2006/relationships/oleObject" Target="../embeddings/oleObject314.bin"/><Relationship Id="rId525" Type="http://schemas.openxmlformats.org/officeDocument/2006/relationships/oleObject" Target="../embeddings/oleObject518.bin"/><Relationship Id="rId99" Type="http://schemas.openxmlformats.org/officeDocument/2006/relationships/oleObject" Target="../embeddings/oleObject95.bin"/><Relationship Id="rId122" Type="http://schemas.openxmlformats.org/officeDocument/2006/relationships/oleObject" Target="../embeddings/oleObject118.bin"/><Relationship Id="rId164" Type="http://schemas.openxmlformats.org/officeDocument/2006/relationships/oleObject" Target="../embeddings/oleObject160.bin"/><Relationship Id="rId371" Type="http://schemas.openxmlformats.org/officeDocument/2006/relationships/oleObject" Target="../embeddings/oleObject36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79712" y="234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318497"/>
              </p:ext>
            </p:extLst>
          </p:nvPr>
        </p:nvGraphicFramePr>
        <p:xfrm>
          <a:off x="683568" y="1196752"/>
          <a:ext cx="7920880" cy="85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511"/>
                <a:gridCol w="6732369"/>
              </a:tblGrid>
              <a:tr h="858520">
                <a:tc>
                  <a:txBody>
                    <a:bodyPr/>
                    <a:lstStyle/>
                    <a:p>
                      <a:pPr marR="179705" algn="just">
                        <a:spcAft>
                          <a:spcPts val="0"/>
                        </a:spcAft>
                      </a:pPr>
                      <a:endParaRPr lang="pt-B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effectLst/>
                        </a:rPr>
                        <a:t>UNIVERSIDADE FEDERAL DE SERGIPE – UFS</a:t>
                      </a:r>
                      <a:endParaRPr lang="pt-BR" sz="2000" b="1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effectLst/>
                        </a:rPr>
                        <a:t>CENTRO DE CIÊNCIAS AGRÁRIAS APLICADAS - CCAA</a:t>
                      </a:r>
                      <a:endParaRPr lang="pt-BR" sz="2000" b="1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effectLst/>
                        </a:rPr>
                        <a:t>DEPARTAMENTO DE ENGENHARIA AGRONÔMICA - DEA</a:t>
                      </a:r>
                      <a:endParaRPr lang="pt-BR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5085" marR="45085" marT="0" marB="0"/>
                </a:tc>
              </a:tr>
            </a:tbl>
          </a:graphicData>
        </a:graphic>
      </p:graphicFrame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07484"/>
            <a:ext cx="936104" cy="7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171766" y="2852936"/>
            <a:ext cx="69440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pt-BR" sz="2800" b="1" dirty="0"/>
              <a:t>Disciplina: Ciências </a:t>
            </a:r>
            <a:r>
              <a:rPr lang="pt-BR" sz="2800" b="1" dirty="0" smtClean="0"/>
              <a:t>do Solos III</a:t>
            </a:r>
          </a:p>
          <a:p>
            <a:pPr algn="ctr"/>
            <a:r>
              <a:rPr lang="pt-BR" sz="2800" b="1" dirty="0" smtClean="0"/>
              <a:t>Manejo e Conservação do Solo e da Água</a:t>
            </a:r>
            <a:endParaRPr lang="pt-BR" sz="28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2164443" y="4437111"/>
            <a:ext cx="4958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/>
              <a:t>Solo x Erosão</a:t>
            </a:r>
            <a:endParaRPr lang="pt-BR" sz="6000" b="1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435652" y="5890964"/>
            <a:ext cx="5112568" cy="4594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 smtClean="0"/>
              <a:t>Prof. Dr. Francisco Sandro R.  Holanda</a:t>
            </a:r>
          </a:p>
          <a:p>
            <a:pPr>
              <a:defRPr/>
            </a:pPr>
            <a:endParaRPr lang="pt-BR" sz="2000" b="1" dirty="0" smtClean="0"/>
          </a:p>
          <a:p>
            <a:pPr>
              <a:defRPr/>
            </a:pPr>
            <a:endParaRPr lang="pt-BR" sz="2000" b="1" dirty="0" smtClean="0"/>
          </a:p>
          <a:p>
            <a:pPr>
              <a:defRPr/>
            </a:pPr>
            <a:endParaRPr lang="pt-BR" sz="2000" dirty="0" smtClean="0"/>
          </a:p>
          <a:p>
            <a:pPr>
              <a:defRPr/>
            </a:pP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56802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52828"/>
            <a:ext cx="7346124" cy="4488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0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" y="404664"/>
            <a:ext cx="8710475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4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74694"/>
            <a:ext cx="7704856" cy="57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7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7"/>
          <a:stretch>
            <a:fillRect/>
          </a:stretch>
        </p:blipFill>
        <p:spPr bwMode="auto">
          <a:xfrm>
            <a:off x="229876" y="1340768"/>
            <a:ext cx="8748464" cy="256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108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9876" y="4437112"/>
            <a:ext cx="874846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30688" algn="l"/>
              </a:tabLst>
            </a:pPr>
            <a:r>
              <a:rPr kumimoji="0" lang="pt-BR" sz="16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FIGURA 1. Representação de uma propriedade agrícola mal manejada com várias manifestações de degradação das suas terras. </a:t>
            </a:r>
            <a:r>
              <a:rPr kumimoji="0" lang="pt-BR" sz="1600" b="1" i="1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1. Terreno desmatado.  2. Terreno cultivado morro abaixo. 3. Assoreamento de rios e açudes. 4. Erosão com voçoroca invade terras cultivadas.  5.Êxodo rural. 6. Lavouras cultivadas sem proteção. 7.Pastagem exposta à erosão. 8. Inundações</a:t>
            </a:r>
            <a:endParaRPr kumimoji="0" lang="pt-BR" sz="16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30688" algn="l"/>
              </a:tabLst>
            </a:pPr>
            <a:endParaRPr kumimoji="0" lang="pt-B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483768" y="308088"/>
            <a:ext cx="4498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u="sng" dirty="0" smtClean="0"/>
              <a:t>DEGRADAÇÃO</a:t>
            </a:r>
            <a:endParaRPr lang="pt-BR" sz="4800" b="1" u="sng" dirty="0"/>
          </a:p>
        </p:txBody>
      </p:sp>
    </p:spTree>
    <p:extLst>
      <p:ext uri="{BB962C8B-B14F-4D97-AF65-F5344CB8AC3E}">
        <p14:creationId xmlns:p14="http://schemas.microsoft.com/office/powerpoint/2010/main" val="33458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76998"/>
            <a:ext cx="4743776" cy="26683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9" y="4247109"/>
            <a:ext cx="4084224" cy="24461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15" y="1124744"/>
            <a:ext cx="3151445" cy="200731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539552" y="154814"/>
            <a:ext cx="8056436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MAS COMO MANEJAMOS OS NOSSOS SOLOS?</a:t>
            </a:r>
            <a:endParaRPr lang="pt-BR" sz="28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9552" y="3665408"/>
            <a:ext cx="8056436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Preparo do solo +  </a:t>
            </a:r>
            <a:r>
              <a:rPr lang="pt-BR" sz="2400" b="1" dirty="0"/>
              <a:t>P</a:t>
            </a:r>
            <a:r>
              <a:rPr lang="pt-BR" sz="2400" b="1" dirty="0" smtClean="0"/>
              <a:t>lantio Morro-a-Baixo = EROSÃO </a:t>
            </a:r>
            <a:endParaRPr lang="pt-BR" sz="2400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/>
          <a:srcRect r="50678"/>
          <a:stretch/>
        </p:blipFill>
        <p:spPr>
          <a:xfrm>
            <a:off x="4283968" y="4646109"/>
            <a:ext cx="2736304" cy="16460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58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20" y="764704"/>
            <a:ext cx="4536504" cy="34023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5816" y="3356992"/>
            <a:ext cx="6039254" cy="331236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Elipse 3"/>
          <p:cNvSpPr/>
          <p:nvPr/>
        </p:nvSpPr>
        <p:spPr>
          <a:xfrm>
            <a:off x="5436096" y="3933056"/>
            <a:ext cx="499347" cy="64807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741961" y="1473854"/>
            <a:ext cx="440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u="sng" dirty="0" smtClean="0"/>
              <a:t>PREPARO SOLO MORRO-A-BAIXO</a:t>
            </a:r>
            <a:endParaRPr lang="pt-BR" sz="2000" b="1" u="sng" dirty="0"/>
          </a:p>
        </p:txBody>
      </p:sp>
    </p:spTree>
    <p:extLst>
      <p:ext uri="{BB962C8B-B14F-4D97-AF65-F5344CB8AC3E}">
        <p14:creationId xmlns:p14="http://schemas.microsoft.com/office/powerpoint/2010/main" val="32977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3" y="189235"/>
            <a:ext cx="2857084" cy="36467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1933" y="4509120"/>
            <a:ext cx="3944467" cy="21269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Retângulo 4"/>
          <p:cNvSpPr/>
          <p:nvPr/>
        </p:nvSpPr>
        <p:spPr>
          <a:xfrm>
            <a:off x="3275853" y="189235"/>
            <a:ext cx="5616625" cy="40934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2000" b="1" dirty="0" smtClean="0"/>
              <a:t>Brasil - Perdas </a:t>
            </a:r>
            <a:r>
              <a:rPr lang="pt-BR" sz="2000" b="1" dirty="0"/>
              <a:t>anuais de 500 milhões de toneladas de solo e de </a:t>
            </a:r>
            <a:r>
              <a:rPr lang="pt-BR" sz="2000" b="1" u="sng" dirty="0"/>
              <a:t>8 milhões de toneladas de </a:t>
            </a:r>
            <a:r>
              <a:rPr lang="pt-BR" sz="2000" b="1" u="sng" dirty="0" smtClean="0"/>
              <a:t>adubo</a:t>
            </a:r>
          </a:p>
          <a:p>
            <a:pPr algn="just"/>
            <a:endParaRPr lang="pt-BR" sz="2000" b="1" dirty="0" smtClean="0"/>
          </a:p>
          <a:p>
            <a:pPr algn="just"/>
            <a:r>
              <a:rPr lang="pt-BR" sz="2000" b="1" u="sng" dirty="0">
                <a:solidFill>
                  <a:schemeClr val="accent1">
                    <a:lumMod val="75000"/>
                  </a:schemeClr>
                </a:solidFill>
              </a:rPr>
              <a:t>Prejuízos à agricultura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000" b="1" dirty="0"/>
              <a:t>- </a:t>
            </a:r>
            <a:r>
              <a:rPr lang="pt-BR" sz="2000" b="1" u="sng" dirty="0"/>
              <a:t>L</a:t>
            </a:r>
            <a:r>
              <a:rPr lang="pt-BR" sz="2000" b="1" dirty="0"/>
              <a:t>imitação do potencial produtivo e maior risco de perdas por estiagens.</a:t>
            </a:r>
          </a:p>
          <a:p>
            <a:pPr algn="just"/>
            <a:endParaRPr lang="pt-BR" sz="2000" b="1" u="sng" dirty="0" smtClean="0"/>
          </a:p>
          <a:p>
            <a:pPr algn="just"/>
            <a:r>
              <a:rPr lang="pt-BR" sz="2000" b="1" u="sng" dirty="0" smtClean="0">
                <a:solidFill>
                  <a:schemeClr val="accent1">
                    <a:lumMod val="75000"/>
                  </a:schemeClr>
                </a:solidFill>
              </a:rPr>
              <a:t>Prejuízos </a:t>
            </a:r>
            <a:r>
              <a:rPr lang="pt-BR" sz="2000" b="1" u="sng" dirty="0">
                <a:solidFill>
                  <a:schemeClr val="accent1">
                    <a:lumMod val="75000"/>
                  </a:schemeClr>
                </a:solidFill>
              </a:rPr>
              <a:t>ao ambiente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000" b="1" dirty="0" smtClean="0"/>
              <a:t>- Assoreamento </a:t>
            </a:r>
            <a:r>
              <a:rPr lang="pt-BR" sz="2000" b="1" dirty="0"/>
              <a:t>e contaminação de rios, córregos, </a:t>
            </a:r>
            <a:r>
              <a:rPr lang="pt-BR" sz="2000" b="1" dirty="0" smtClean="0"/>
              <a:t>lagos.</a:t>
            </a:r>
          </a:p>
          <a:p>
            <a:pPr algn="just"/>
            <a:endParaRPr lang="pt-BR" sz="2000" b="1" dirty="0" smtClean="0"/>
          </a:p>
          <a:p>
            <a:pPr algn="just"/>
            <a:r>
              <a:rPr lang="pt-BR" sz="2000" b="1" u="sng" dirty="0" smtClean="0">
                <a:solidFill>
                  <a:schemeClr val="accent1">
                    <a:lumMod val="75000"/>
                  </a:schemeClr>
                </a:solidFill>
              </a:rPr>
              <a:t>Prejuízos ao </a:t>
            </a:r>
            <a:r>
              <a:rPr lang="pt-BR" sz="2000" b="1" u="sng" dirty="0">
                <a:solidFill>
                  <a:schemeClr val="accent1">
                    <a:lumMod val="75000"/>
                  </a:schemeClr>
                </a:solidFill>
              </a:rPr>
              <a:t>consumidor </a:t>
            </a: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000" b="1" dirty="0" smtClean="0"/>
              <a:t>- Maior </a:t>
            </a:r>
            <a:r>
              <a:rPr lang="pt-BR" sz="2000" b="1" dirty="0"/>
              <a:t>preço dos </a:t>
            </a:r>
            <a:r>
              <a:rPr lang="pt-BR" sz="2000" b="1" dirty="0" smtClean="0"/>
              <a:t>alimentos.</a:t>
            </a:r>
            <a:endParaRPr lang="pt-BR" sz="2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02" y="3429000"/>
            <a:ext cx="2097206" cy="30665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46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95313"/>
            <a:ext cx="7896225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346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11" y="628650"/>
            <a:ext cx="8231827" cy="5824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15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0854"/>
            <a:ext cx="8568952" cy="6268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30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9384" b="12616"/>
          <a:stretch/>
        </p:blipFill>
        <p:spPr>
          <a:xfrm>
            <a:off x="104755" y="1556792"/>
            <a:ext cx="9036332" cy="460851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347864" y="303039"/>
            <a:ext cx="267413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t-BR" sz="5400" b="1" dirty="0" smtClean="0">
                <a:latin typeface="Arial" pitchFamily="34" charset="0"/>
                <a:cs typeface="Arial" pitchFamily="34" charset="0"/>
              </a:rPr>
              <a:t>Erosão</a:t>
            </a:r>
            <a:r>
              <a:rPr lang="pt-BR" sz="4000" b="1" dirty="0" smtClean="0">
                <a:latin typeface="Arial" pitchFamily="34" charset="0"/>
                <a:cs typeface="Arial" pitchFamily="34" charset="0"/>
              </a:rPr>
              <a:t>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556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2" y="199090"/>
            <a:ext cx="3775728" cy="611023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139952" y="1036478"/>
            <a:ext cx="4680520" cy="563231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MAQ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: aração com trator morro abaixo e </a:t>
            </a: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restos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vegetais queimados (preparo </a:t>
            </a: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típico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da região</a:t>
            </a: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  <a:p>
            <a:pPr marL="285750" indent="-285750" algn="just">
              <a:buFontTx/>
              <a:buChar char="-"/>
            </a:pPr>
            <a:endParaRPr lang="pt-BR" sz="2400" b="1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MANQ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: aração com trator morro abaixo e </a:t>
            </a: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restos vegetais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não </a:t>
            </a: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queimados</a:t>
            </a:r>
          </a:p>
          <a:p>
            <a:pPr marL="285750" indent="-285750" algn="just">
              <a:buFontTx/>
              <a:buChar char="-"/>
            </a:pPr>
            <a:endParaRPr lang="pt-BR" sz="2400" b="1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AA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: aração com </a:t>
            </a: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tração animal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em nível, faixas de capim colonião a cada 7 </a:t>
            </a: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m</a:t>
            </a:r>
          </a:p>
          <a:p>
            <a:pPr marL="285750" indent="-285750" algn="just">
              <a:buFontTx/>
              <a:buChar char="-"/>
            </a:pPr>
            <a:endParaRPr lang="pt-BR" sz="2400" b="1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CM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: cultivo mínimo com preparação de covas </a:t>
            </a:r>
            <a:r>
              <a:rPr lang="pt-BR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em nível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39552" y="6309320"/>
            <a:ext cx="29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Fonte: NUÑEZ ET AL, 2003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139952" y="212442"/>
            <a:ext cx="4917308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pt-BR" sz="3600" b="1" dirty="0" smtClean="0"/>
              <a:t>Erosão x Mecanização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20166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0" y="5422900"/>
            <a:ext cx="9144000" cy="457200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0" y="5473700"/>
            <a:ext cx="9144000" cy="304800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0" y="5613400"/>
            <a:ext cx="9144000" cy="304800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-12700" y="5334000"/>
            <a:ext cx="9156700" cy="381000"/>
            <a:chOff x="-8" y="3312"/>
            <a:chExt cx="5816" cy="240"/>
          </a:xfrm>
        </p:grpSpPr>
        <p:grpSp>
          <p:nvGrpSpPr>
            <p:cNvPr id="19298" name="Group 6"/>
            <p:cNvGrpSpPr>
              <a:grpSpLocks/>
            </p:cNvGrpSpPr>
            <p:nvPr/>
          </p:nvGrpSpPr>
          <p:grpSpPr bwMode="auto">
            <a:xfrm>
              <a:off x="-8" y="3312"/>
              <a:ext cx="544" cy="240"/>
              <a:chOff x="0" y="3312"/>
              <a:chExt cx="544" cy="240"/>
            </a:xfrm>
          </p:grpSpPr>
          <p:sp>
            <p:nvSpPr>
              <p:cNvPr id="19343" name="AutoShape 7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44" name="AutoShape 8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45" name="AutoShape 9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99" name="Group 10"/>
            <p:cNvGrpSpPr>
              <a:grpSpLocks/>
            </p:cNvGrpSpPr>
            <p:nvPr/>
          </p:nvGrpSpPr>
          <p:grpSpPr bwMode="auto">
            <a:xfrm>
              <a:off x="480" y="3312"/>
              <a:ext cx="544" cy="240"/>
              <a:chOff x="0" y="3312"/>
              <a:chExt cx="544" cy="240"/>
            </a:xfrm>
          </p:grpSpPr>
          <p:sp>
            <p:nvSpPr>
              <p:cNvPr id="19340" name="AutoShape 11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41" name="AutoShape 12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42" name="AutoShape 13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300" name="Group 14"/>
            <p:cNvGrpSpPr>
              <a:grpSpLocks/>
            </p:cNvGrpSpPr>
            <p:nvPr/>
          </p:nvGrpSpPr>
          <p:grpSpPr bwMode="auto">
            <a:xfrm>
              <a:off x="960" y="3312"/>
              <a:ext cx="544" cy="240"/>
              <a:chOff x="0" y="3312"/>
              <a:chExt cx="544" cy="240"/>
            </a:xfrm>
          </p:grpSpPr>
          <p:sp>
            <p:nvSpPr>
              <p:cNvPr id="19337" name="AutoShape 15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38" name="AutoShape 16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39" name="AutoShape 17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301" name="Group 18"/>
            <p:cNvGrpSpPr>
              <a:grpSpLocks/>
            </p:cNvGrpSpPr>
            <p:nvPr/>
          </p:nvGrpSpPr>
          <p:grpSpPr bwMode="auto">
            <a:xfrm>
              <a:off x="1440" y="3312"/>
              <a:ext cx="544" cy="240"/>
              <a:chOff x="0" y="3312"/>
              <a:chExt cx="544" cy="240"/>
            </a:xfrm>
          </p:grpSpPr>
          <p:sp>
            <p:nvSpPr>
              <p:cNvPr id="19334" name="AutoShape 19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35" name="AutoShape 20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36" name="AutoShape 21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302" name="Group 22"/>
            <p:cNvGrpSpPr>
              <a:grpSpLocks/>
            </p:cNvGrpSpPr>
            <p:nvPr/>
          </p:nvGrpSpPr>
          <p:grpSpPr bwMode="auto">
            <a:xfrm>
              <a:off x="1872" y="3312"/>
              <a:ext cx="544" cy="240"/>
              <a:chOff x="0" y="3312"/>
              <a:chExt cx="544" cy="240"/>
            </a:xfrm>
          </p:grpSpPr>
          <p:sp>
            <p:nvSpPr>
              <p:cNvPr id="19331" name="AutoShape 23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32" name="AutoShape 24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33" name="AutoShape 25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303" name="Group 26"/>
            <p:cNvGrpSpPr>
              <a:grpSpLocks/>
            </p:cNvGrpSpPr>
            <p:nvPr/>
          </p:nvGrpSpPr>
          <p:grpSpPr bwMode="auto">
            <a:xfrm>
              <a:off x="2384" y="3312"/>
              <a:ext cx="544" cy="240"/>
              <a:chOff x="0" y="3312"/>
              <a:chExt cx="544" cy="240"/>
            </a:xfrm>
          </p:grpSpPr>
          <p:sp>
            <p:nvSpPr>
              <p:cNvPr id="19328" name="AutoShape 27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29" name="AutoShape 28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30" name="AutoShape 29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304" name="Group 30"/>
            <p:cNvGrpSpPr>
              <a:grpSpLocks/>
            </p:cNvGrpSpPr>
            <p:nvPr/>
          </p:nvGrpSpPr>
          <p:grpSpPr bwMode="auto">
            <a:xfrm>
              <a:off x="2864" y="3312"/>
              <a:ext cx="544" cy="240"/>
              <a:chOff x="0" y="3312"/>
              <a:chExt cx="544" cy="240"/>
            </a:xfrm>
          </p:grpSpPr>
          <p:sp>
            <p:nvSpPr>
              <p:cNvPr id="19325" name="AutoShape 31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26" name="AutoShape 32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27" name="AutoShape 33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305" name="Group 34"/>
            <p:cNvGrpSpPr>
              <a:grpSpLocks/>
            </p:cNvGrpSpPr>
            <p:nvPr/>
          </p:nvGrpSpPr>
          <p:grpSpPr bwMode="auto">
            <a:xfrm>
              <a:off x="3360" y="3312"/>
              <a:ext cx="544" cy="240"/>
              <a:chOff x="0" y="3312"/>
              <a:chExt cx="544" cy="240"/>
            </a:xfrm>
          </p:grpSpPr>
          <p:sp>
            <p:nvSpPr>
              <p:cNvPr id="19322" name="AutoShape 35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23" name="AutoShape 36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24" name="AutoShape 37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306" name="Group 38"/>
            <p:cNvGrpSpPr>
              <a:grpSpLocks/>
            </p:cNvGrpSpPr>
            <p:nvPr/>
          </p:nvGrpSpPr>
          <p:grpSpPr bwMode="auto">
            <a:xfrm>
              <a:off x="3888" y="3312"/>
              <a:ext cx="544" cy="240"/>
              <a:chOff x="0" y="3312"/>
              <a:chExt cx="544" cy="240"/>
            </a:xfrm>
          </p:grpSpPr>
          <p:sp>
            <p:nvSpPr>
              <p:cNvPr id="19319" name="AutoShape 39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20" name="AutoShape 40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21" name="AutoShape 41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307" name="Group 42"/>
            <p:cNvGrpSpPr>
              <a:grpSpLocks/>
            </p:cNvGrpSpPr>
            <p:nvPr/>
          </p:nvGrpSpPr>
          <p:grpSpPr bwMode="auto">
            <a:xfrm>
              <a:off x="4368" y="3312"/>
              <a:ext cx="544" cy="240"/>
              <a:chOff x="0" y="3312"/>
              <a:chExt cx="544" cy="240"/>
            </a:xfrm>
          </p:grpSpPr>
          <p:sp>
            <p:nvSpPr>
              <p:cNvPr id="19316" name="AutoShape 43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17" name="AutoShape 44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18" name="AutoShape 45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308" name="Group 46"/>
            <p:cNvGrpSpPr>
              <a:grpSpLocks/>
            </p:cNvGrpSpPr>
            <p:nvPr/>
          </p:nvGrpSpPr>
          <p:grpSpPr bwMode="auto">
            <a:xfrm>
              <a:off x="4896" y="3312"/>
              <a:ext cx="544" cy="240"/>
              <a:chOff x="0" y="3312"/>
              <a:chExt cx="544" cy="240"/>
            </a:xfrm>
          </p:grpSpPr>
          <p:sp>
            <p:nvSpPr>
              <p:cNvPr id="19313" name="AutoShape 47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14" name="AutoShape 48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15" name="AutoShape 49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309" name="Group 50"/>
            <p:cNvGrpSpPr>
              <a:grpSpLocks/>
            </p:cNvGrpSpPr>
            <p:nvPr/>
          </p:nvGrpSpPr>
          <p:grpSpPr bwMode="auto">
            <a:xfrm>
              <a:off x="5264" y="3312"/>
              <a:ext cx="544" cy="240"/>
              <a:chOff x="0" y="3312"/>
              <a:chExt cx="544" cy="240"/>
            </a:xfrm>
          </p:grpSpPr>
          <p:sp>
            <p:nvSpPr>
              <p:cNvPr id="19310" name="AutoShape 51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11" name="AutoShape 52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312" name="AutoShape 53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15" name="Group 54"/>
          <p:cNvGrpSpPr>
            <a:grpSpLocks/>
          </p:cNvGrpSpPr>
          <p:nvPr/>
        </p:nvGrpSpPr>
        <p:grpSpPr bwMode="auto">
          <a:xfrm>
            <a:off x="-12700" y="5334000"/>
            <a:ext cx="9156700" cy="381000"/>
            <a:chOff x="-8" y="3312"/>
            <a:chExt cx="5816" cy="240"/>
          </a:xfrm>
        </p:grpSpPr>
        <p:grpSp>
          <p:nvGrpSpPr>
            <p:cNvPr id="19250" name="Group 55"/>
            <p:cNvGrpSpPr>
              <a:grpSpLocks/>
            </p:cNvGrpSpPr>
            <p:nvPr/>
          </p:nvGrpSpPr>
          <p:grpSpPr bwMode="auto">
            <a:xfrm>
              <a:off x="-8" y="3312"/>
              <a:ext cx="544" cy="240"/>
              <a:chOff x="0" y="3312"/>
              <a:chExt cx="544" cy="240"/>
            </a:xfrm>
          </p:grpSpPr>
          <p:sp>
            <p:nvSpPr>
              <p:cNvPr id="19295" name="AutoShape 56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96" name="AutoShape 57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97" name="AutoShape 58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51" name="Group 59"/>
            <p:cNvGrpSpPr>
              <a:grpSpLocks/>
            </p:cNvGrpSpPr>
            <p:nvPr/>
          </p:nvGrpSpPr>
          <p:grpSpPr bwMode="auto">
            <a:xfrm>
              <a:off x="480" y="3312"/>
              <a:ext cx="544" cy="240"/>
              <a:chOff x="0" y="3312"/>
              <a:chExt cx="544" cy="240"/>
            </a:xfrm>
          </p:grpSpPr>
          <p:sp>
            <p:nvSpPr>
              <p:cNvPr id="19292" name="AutoShape 60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93" name="AutoShape 61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94" name="AutoShape 62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52" name="Group 63"/>
            <p:cNvGrpSpPr>
              <a:grpSpLocks/>
            </p:cNvGrpSpPr>
            <p:nvPr/>
          </p:nvGrpSpPr>
          <p:grpSpPr bwMode="auto">
            <a:xfrm>
              <a:off x="960" y="3312"/>
              <a:ext cx="544" cy="240"/>
              <a:chOff x="0" y="3312"/>
              <a:chExt cx="544" cy="240"/>
            </a:xfrm>
          </p:grpSpPr>
          <p:sp>
            <p:nvSpPr>
              <p:cNvPr id="19289" name="AutoShape 64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90" name="AutoShape 65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91" name="AutoShape 66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53" name="Group 67"/>
            <p:cNvGrpSpPr>
              <a:grpSpLocks/>
            </p:cNvGrpSpPr>
            <p:nvPr/>
          </p:nvGrpSpPr>
          <p:grpSpPr bwMode="auto">
            <a:xfrm>
              <a:off x="1440" y="3312"/>
              <a:ext cx="544" cy="240"/>
              <a:chOff x="0" y="3312"/>
              <a:chExt cx="544" cy="240"/>
            </a:xfrm>
          </p:grpSpPr>
          <p:sp>
            <p:nvSpPr>
              <p:cNvPr id="19286" name="AutoShape 68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87" name="AutoShape 69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88" name="AutoShape 70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54" name="Group 71"/>
            <p:cNvGrpSpPr>
              <a:grpSpLocks/>
            </p:cNvGrpSpPr>
            <p:nvPr/>
          </p:nvGrpSpPr>
          <p:grpSpPr bwMode="auto">
            <a:xfrm>
              <a:off x="1872" y="3312"/>
              <a:ext cx="544" cy="240"/>
              <a:chOff x="0" y="3312"/>
              <a:chExt cx="544" cy="240"/>
            </a:xfrm>
          </p:grpSpPr>
          <p:sp>
            <p:nvSpPr>
              <p:cNvPr id="19283" name="AutoShape 72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84" name="AutoShape 73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85" name="AutoShape 74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55" name="Group 75"/>
            <p:cNvGrpSpPr>
              <a:grpSpLocks/>
            </p:cNvGrpSpPr>
            <p:nvPr/>
          </p:nvGrpSpPr>
          <p:grpSpPr bwMode="auto">
            <a:xfrm>
              <a:off x="2384" y="3312"/>
              <a:ext cx="544" cy="240"/>
              <a:chOff x="0" y="3312"/>
              <a:chExt cx="544" cy="240"/>
            </a:xfrm>
          </p:grpSpPr>
          <p:sp>
            <p:nvSpPr>
              <p:cNvPr id="19280" name="AutoShape 76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81" name="AutoShape 77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82" name="AutoShape 78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56" name="Group 79"/>
            <p:cNvGrpSpPr>
              <a:grpSpLocks/>
            </p:cNvGrpSpPr>
            <p:nvPr/>
          </p:nvGrpSpPr>
          <p:grpSpPr bwMode="auto">
            <a:xfrm>
              <a:off x="2864" y="3312"/>
              <a:ext cx="544" cy="240"/>
              <a:chOff x="0" y="3312"/>
              <a:chExt cx="544" cy="240"/>
            </a:xfrm>
          </p:grpSpPr>
          <p:sp>
            <p:nvSpPr>
              <p:cNvPr id="19277" name="AutoShape 80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78" name="AutoShape 81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79" name="AutoShape 82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57" name="Group 83"/>
            <p:cNvGrpSpPr>
              <a:grpSpLocks/>
            </p:cNvGrpSpPr>
            <p:nvPr/>
          </p:nvGrpSpPr>
          <p:grpSpPr bwMode="auto">
            <a:xfrm>
              <a:off x="3360" y="3312"/>
              <a:ext cx="544" cy="240"/>
              <a:chOff x="0" y="3312"/>
              <a:chExt cx="544" cy="240"/>
            </a:xfrm>
          </p:grpSpPr>
          <p:sp>
            <p:nvSpPr>
              <p:cNvPr id="19274" name="AutoShape 84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75" name="AutoShape 85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76" name="AutoShape 86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58" name="Group 87"/>
            <p:cNvGrpSpPr>
              <a:grpSpLocks/>
            </p:cNvGrpSpPr>
            <p:nvPr/>
          </p:nvGrpSpPr>
          <p:grpSpPr bwMode="auto">
            <a:xfrm>
              <a:off x="3888" y="3312"/>
              <a:ext cx="544" cy="240"/>
              <a:chOff x="0" y="3312"/>
              <a:chExt cx="544" cy="240"/>
            </a:xfrm>
          </p:grpSpPr>
          <p:sp>
            <p:nvSpPr>
              <p:cNvPr id="19271" name="AutoShape 88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72" name="AutoShape 89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73" name="AutoShape 90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59" name="Group 91"/>
            <p:cNvGrpSpPr>
              <a:grpSpLocks/>
            </p:cNvGrpSpPr>
            <p:nvPr/>
          </p:nvGrpSpPr>
          <p:grpSpPr bwMode="auto">
            <a:xfrm>
              <a:off x="4368" y="3312"/>
              <a:ext cx="544" cy="240"/>
              <a:chOff x="0" y="3312"/>
              <a:chExt cx="544" cy="240"/>
            </a:xfrm>
          </p:grpSpPr>
          <p:sp>
            <p:nvSpPr>
              <p:cNvPr id="19268" name="AutoShape 92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69" name="AutoShape 93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70" name="AutoShape 94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60" name="Group 95"/>
            <p:cNvGrpSpPr>
              <a:grpSpLocks/>
            </p:cNvGrpSpPr>
            <p:nvPr/>
          </p:nvGrpSpPr>
          <p:grpSpPr bwMode="auto">
            <a:xfrm>
              <a:off x="4896" y="3312"/>
              <a:ext cx="544" cy="240"/>
              <a:chOff x="0" y="3312"/>
              <a:chExt cx="544" cy="240"/>
            </a:xfrm>
          </p:grpSpPr>
          <p:sp>
            <p:nvSpPr>
              <p:cNvPr id="19265" name="AutoShape 96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66" name="AutoShape 97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67" name="AutoShape 98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61" name="Group 99"/>
            <p:cNvGrpSpPr>
              <a:grpSpLocks/>
            </p:cNvGrpSpPr>
            <p:nvPr/>
          </p:nvGrpSpPr>
          <p:grpSpPr bwMode="auto">
            <a:xfrm>
              <a:off x="5264" y="3312"/>
              <a:ext cx="544" cy="240"/>
              <a:chOff x="0" y="3312"/>
              <a:chExt cx="544" cy="240"/>
            </a:xfrm>
          </p:grpSpPr>
          <p:sp>
            <p:nvSpPr>
              <p:cNvPr id="19262" name="AutoShape 100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63" name="AutoShape 101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64" name="AutoShape 102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28" name="Group 103"/>
          <p:cNvGrpSpPr>
            <a:grpSpLocks/>
          </p:cNvGrpSpPr>
          <p:nvPr/>
        </p:nvGrpSpPr>
        <p:grpSpPr bwMode="auto">
          <a:xfrm>
            <a:off x="0" y="5334000"/>
            <a:ext cx="9156700" cy="381000"/>
            <a:chOff x="-8" y="3312"/>
            <a:chExt cx="5816" cy="240"/>
          </a:xfrm>
        </p:grpSpPr>
        <p:grpSp>
          <p:nvGrpSpPr>
            <p:cNvPr id="19202" name="Group 104"/>
            <p:cNvGrpSpPr>
              <a:grpSpLocks/>
            </p:cNvGrpSpPr>
            <p:nvPr/>
          </p:nvGrpSpPr>
          <p:grpSpPr bwMode="auto">
            <a:xfrm>
              <a:off x="-8" y="3312"/>
              <a:ext cx="544" cy="240"/>
              <a:chOff x="0" y="3312"/>
              <a:chExt cx="544" cy="240"/>
            </a:xfrm>
          </p:grpSpPr>
          <p:sp>
            <p:nvSpPr>
              <p:cNvPr id="19247" name="AutoShape 105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48" name="AutoShape 106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49" name="AutoShape 107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03" name="Group 108"/>
            <p:cNvGrpSpPr>
              <a:grpSpLocks/>
            </p:cNvGrpSpPr>
            <p:nvPr/>
          </p:nvGrpSpPr>
          <p:grpSpPr bwMode="auto">
            <a:xfrm>
              <a:off x="480" y="3312"/>
              <a:ext cx="544" cy="240"/>
              <a:chOff x="0" y="3312"/>
              <a:chExt cx="544" cy="240"/>
            </a:xfrm>
          </p:grpSpPr>
          <p:sp>
            <p:nvSpPr>
              <p:cNvPr id="19244" name="AutoShape 109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45" name="AutoShape 110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46" name="AutoShape 111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04" name="Group 112"/>
            <p:cNvGrpSpPr>
              <a:grpSpLocks/>
            </p:cNvGrpSpPr>
            <p:nvPr/>
          </p:nvGrpSpPr>
          <p:grpSpPr bwMode="auto">
            <a:xfrm>
              <a:off x="960" y="3312"/>
              <a:ext cx="544" cy="240"/>
              <a:chOff x="0" y="3312"/>
              <a:chExt cx="544" cy="240"/>
            </a:xfrm>
          </p:grpSpPr>
          <p:sp>
            <p:nvSpPr>
              <p:cNvPr id="19241" name="AutoShape 113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42" name="AutoShape 114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43" name="AutoShape 115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05" name="Group 116"/>
            <p:cNvGrpSpPr>
              <a:grpSpLocks/>
            </p:cNvGrpSpPr>
            <p:nvPr/>
          </p:nvGrpSpPr>
          <p:grpSpPr bwMode="auto">
            <a:xfrm>
              <a:off x="1440" y="3312"/>
              <a:ext cx="544" cy="240"/>
              <a:chOff x="0" y="3312"/>
              <a:chExt cx="544" cy="240"/>
            </a:xfrm>
          </p:grpSpPr>
          <p:sp>
            <p:nvSpPr>
              <p:cNvPr id="19238" name="AutoShape 117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39" name="AutoShape 118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40" name="AutoShape 119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06" name="Group 120"/>
            <p:cNvGrpSpPr>
              <a:grpSpLocks/>
            </p:cNvGrpSpPr>
            <p:nvPr/>
          </p:nvGrpSpPr>
          <p:grpSpPr bwMode="auto">
            <a:xfrm>
              <a:off x="1872" y="3312"/>
              <a:ext cx="544" cy="240"/>
              <a:chOff x="0" y="3312"/>
              <a:chExt cx="544" cy="240"/>
            </a:xfrm>
          </p:grpSpPr>
          <p:sp>
            <p:nvSpPr>
              <p:cNvPr id="19235" name="AutoShape 121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36" name="AutoShape 122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37" name="AutoShape 123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07" name="Group 124"/>
            <p:cNvGrpSpPr>
              <a:grpSpLocks/>
            </p:cNvGrpSpPr>
            <p:nvPr/>
          </p:nvGrpSpPr>
          <p:grpSpPr bwMode="auto">
            <a:xfrm>
              <a:off x="2384" y="3312"/>
              <a:ext cx="544" cy="240"/>
              <a:chOff x="0" y="3312"/>
              <a:chExt cx="544" cy="240"/>
            </a:xfrm>
          </p:grpSpPr>
          <p:sp>
            <p:nvSpPr>
              <p:cNvPr id="19232" name="AutoShape 125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33" name="AutoShape 126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34" name="AutoShape 127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08" name="Group 128"/>
            <p:cNvGrpSpPr>
              <a:grpSpLocks/>
            </p:cNvGrpSpPr>
            <p:nvPr/>
          </p:nvGrpSpPr>
          <p:grpSpPr bwMode="auto">
            <a:xfrm>
              <a:off x="2864" y="3312"/>
              <a:ext cx="544" cy="240"/>
              <a:chOff x="0" y="3312"/>
              <a:chExt cx="544" cy="240"/>
            </a:xfrm>
          </p:grpSpPr>
          <p:sp>
            <p:nvSpPr>
              <p:cNvPr id="19229" name="AutoShape 129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30" name="AutoShape 130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31" name="AutoShape 131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09" name="Group 132"/>
            <p:cNvGrpSpPr>
              <a:grpSpLocks/>
            </p:cNvGrpSpPr>
            <p:nvPr/>
          </p:nvGrpSpPr>
          <p:grpSpPr bwMode="auto">
            <a:xfrm>
              <a:off x="3360" y="3312"/>
              <a:ext cx="544" cy="240"/>
              <a:chOff x="0" y="3312"/>
              <a:chExt cx="544" cy="240"/>
            </a:xfrm>
          </p:grpSpPr>
          <p:sp>
            <p:nvSpPr>
              <p:cNvPr id="19226" name="AutoShape 133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27" name="AutoShape 134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28" name="AutoShape 135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10" name="Group 136"/>
            <p:cNvGrpSpPr>
              <a:grpSpLocks/>
            </p:cNvGrpSpPr>
            <p:nvPr/>
          </p:nvGrpSpPr>
          <p:grpSpPr bwMode="auto">
            <a:xfrm>
              <a:off x="3888" y="3312"/>
              <a:ext cx="544" cy="240"/>
              <a:chOff x="0" y="3312"/>
              <a:chExt cx="544" cy="240"/>
            </a:xfrm>
          </p:grpSpPr>
          <p:sp>
            <p:nvSpPr>
              <p:cNvPr id="19223" name="AutoShape 137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24" name="AutoShape 138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25" name="AutoShape 139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11" name="Group 140"/>
            <p:cNvGrpSpPr>
              <a:grpSpLocks/>
            </p:cNvGrpSpPr>
            <p:nvPr/>
          </p:nvGrpSpPr>
          <p:grpSpPr bwMode="auto">
            <a:xfrm>
              <a:off x="4368" y="3312"/>
              <a:ext cx="544" cy="240"/>
              <a:chOff x="0" y="3312"/>
              <a:chExt cx="544" cy="240"/>
            </a:xfrm>
          </p:grpSpPr>
          <p:sp>
            <p:nvSpPr>
              <p:cNvPr id="19220" name="AutoShape 141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21" name="AutoShape 142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22" name="AutoShape 143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12" name="Group 144"/>
            <p:cNvGrpSpPr>
              <a:grpSpLocks/>
            </p:cNvGrpSpPr>
            <p:nvPr/>
          </p:nvGrpSpPr>
          <p:grpSpPr bwMode="auto">
            <a:xfrm>
              <a:off x="4896" y="3312"/>
              <a:ext cx="544" cy="240"/>
              <a:chOff x="0" y="3312"/>
              <a:chExt cx="544" cy="240"/>
            </a:xfrm>
          </p:grpSpPr>
          <p:sp>
            <p:nvSpPr>
              <p:cNvPr id="19217" name="AutoShape 145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18" name="AutoShape 146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19" name="AutoShape 147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213" name="Group 148"/>
            <p:cNvGrpSpPr>
              <a:grpSpLocks/>
            </p:cNvGrpSpPr>
            <p:nvPr/>
          </p:nvGrpSpPr>
          <p:grpSpPr bwMode="auto">
            <a:xfrm>
              <a:off x="5264" y="3312"/>
              <a:ext cx="544" cy="240"/>
              <a:chOff x="0" y="3312"/>
              <a:chExt cx="544" cy="240"/>
            </a:xfrm>
          </p:grpSpPr>
          <p:sp>
            <p:nvSpPr>
              <p:cNvPr id="19214" name="AutoShape 149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15" name="AutoShape 150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16" name="AutoShape 151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1593" name="Group 152"/>
          <p:cNvGrpSpPr>
            <a:grpSpLocks/>
          </p:cNvGrpSpPr>
          <p:nvPr/>
        </p:nvGrpSpPr>
        <p:grpSpPr bwMode="auto">
          <a:xfrm>
            <a:off x="-12700" y="5334000"/>
            <a:ext cx="9156700" cy="381000"/>
            <a:chOff x="-8" y="3312"/>
            <a:chExt cx="5816" cy="240"/>
          </a:xfrm>
        </p:grpSpPr>
        <p:grpSp>
          <p:nvGrpSpPr>
            <p:cNvPr id="19154" name="Group 153"/>
            <p:cNvGrpSpPr>
              <a:grpSpLocks/>
            </p:cNvGrpSpPr>
            <p:nvPr/>
          </p:nvGrpSpPr>
          <p:grpSpPr bwMode="auto">
            <a:xfrm>
              <a:off x="-8" y="3312"/>
              <a:ext cx="544" cy="240"/>
              <a:chOff x="0" y="3312"/>
              <a:chExt cx="544" cy="240"/>
            </a:xfrm>
          </p:grpSpPr>
          <p:sp>
            <p:nvSpPr>
              <p:cNvPr id="19199" name="AutoShape 154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00" name="AutoShape 155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201" name="AutoShape 156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55" name="Group 157"/>
            <p:cNvGrpSpPr>
              <a:grpSpLocks/>
            </p:cNvGrpSpPr>
            <p:nvPr/>
          </p:nvGrpSpPr>
          <p:grpSpPr bwMode="auto">
            <a:xfrm>
              <a:off x="480" y="3312"/>
              <a:ext cx="544" cy="240"/>
              <a:chOff x="0" y="3312"/>
              <a:chExt cx="544" cy="240"/>
            </a:xfrm>
          </p:grpSpPr>
          <p:sp>
            <p:nvSpPr>
              <p:cNvPr id="19196" name="AutoShape 158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97" name="AutoShape 159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98" name="AutoShape 160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56" name="Group 161"/>
            <p:cNvGrpSpPr>
              <a:grpSpLocks/>
            </p:cNvGrpSpPr>
            <p:nvPr/>
          </p:nvGrpSpPr>
          <p:grpSpPr bwMode="auto">
            <a:xfrm>
              <a:off x="960" y="3312"/>
              <a:ext cx="544" cy="240"/>
              <a:chOff x="0" y="3312"/>
              <a:chExt cx="544" cy="240"/>
            </a:xfrm>
          </p:grpSpPr>
          <p:sp>
            <p:nvSpPr>
              <p:cNvPr id="19193" name="AutoShape 162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94" name="AutoShape 163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95" name="AutoShape 164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57" name="Group 165"/>
            <p:cNvGrpSpPr>
              <a:grpSpLocks/>
            </p:cNvGrpSpPr>
            <p:nvPr/>
          </p:nvGrpSpPr>
          <p:grpSpPr bwMode="auto">
            <a:xfrm>
              <a:off x="1440" y="3312"/>
              <a:ext cx="544" cy="240"/>
              <a:chOff x="0" y="3312"/>
              <a:chExt cx="544" cy="240"/>
            </a:xfrm>
          </p:grpSpPr>
          <p:sp>
            <p:nvSpPr>
              <p:cNvPr id="19190" name="AutoShape 166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91" name="AutoShape 167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92" name="AutoShape 168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58" name="Group 169"/>
            <p:cNvGrpSpPr>
              <a:grpSpLocks/>
            </p:cNvGrpSpPr>
            <p:nvPr/>
          </p:nvGrpSpPr>
          <p:grpSpPr bwMode="auto">
            <a:xfrm>
              <a:off x="1872" y="3312"/>
              <a:ext cx="544" cy="240"/>
              <a:chOff x="0" y="3312"/>
              <a:chExt cx="544" cy="240"/>
            </a:xfrm>
          </p:grpSpPr>
          <p:sp>
            <p:nvSpPr>
              <p:cNvPr id="19187" name="AutoShape 170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88" name="AutoShape 171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89" name="AutoShape 172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59" name="Group 173"/>
            <p:cNvGrpSpPr>
              <a:grpSpLocks/>
            </p:cNvGrpSpPr>
            <p:nvPr/>
          </p:nvGrpSpPr>
          <p:grpSpPr bwMode="auto">
            <a:xfrm>
              <a:off x="2384" y="3312"/>
              <a:ext cx="544" cy="240"/>
              <a:chOff x="0" y="3312"/>
              <a:chExt cx="544" cy="240"/>
            </a:xfrm>
          </p:grpSpPr>
          <p:sp>
            <p:nvSpPr>
              <p:cNvPr id="19184" name="AutoShape 174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85" name="AutoShape 175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86" name="AutoShape 176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60" name="Group 177"/>
            <p:cNvGrpSpPr>
              <a:grpSpLocks/>
            </p:cNvGrpSpPr>
            <p:nvPr/>
          </p:nvGrpSpPr>
          <p:grpSpPr bwMode="auto">
            <a:xfrm>
              <a:off x="2864" y="3312"/>
              <a:ext cx="544" cy="240"/>
              <a:chOff x="0" y="3312"/>
              <a:chExt cx="544" cy="240"/>
            </a:xfrm>
          </p:grpSpPr>
          <p:sp>
            <p:nvSpPr>
              <p:cNvPr id="19181" name="AutoShape 178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82" name="AutoShape 179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83" name="AutoShape 180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61" name="Group 181"/>
            <p:cNvGrpSpPr>
              <a:grpSpLocks/>
            </p:cNvGrpSpPr>
            <p:nvPr/>
          </p:nvGrpSpPr>
          <p:grpSpPr bwMode="auto">
            <a:xfrm>
              <a:off x="3360" y="3312"/>
              <a:ext cx="544" cy="240"/>
              <a:chOff x="0" y="3312"/>
              <a:chExt cx="544" cy="240"/>
            </a:xfrm>
          </p:grpSpPr>
          <p:sp>
            <p:nvSpPr>
              <p:cNvPr id="19178" name="AutoShape 182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79" name="AutoShape 183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80" name="AutoShape 184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62" name="Group 185"/>
            <p:cNvGrpSpPr>
              <a:grpSpLocks/>
            </p:cNvGrpSpPr>
            <p:nvPr/>
          </p:nvGrpSpPr>
          <p:grpSpPr bwMode="auto">
            <a:xfrm>
              <a:off x="3888" y="3312"/>
              <a:ext cx="544" cy="240"/>
              <a:chOff x="0" y="3312"/>
              <a:chExt cx="544" cy="240"/>
            </a:xfrm>
          </p:grpSpPr>
          <p:sp>
            <p:nvSpPr>
              <p:cNvPr id="19175" name="AutoShape 186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76" name="AutoShape 187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77" name="AutoShape 188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63" name="Group 189"/>
            <p:cNvGrpSpPr>
              <a:grpSpLocks/>
            </p:cNvGrpSpPr>
            <p:nvPr/>
          </p:nvGrpSpPr>
          <p:grpSpPr bwMode="auto">
            <a:xfrm>
              <a:off x="4368" y="3312"/>
              <a:ext cx="544" cy="240"/>
              <a:chOff x="0" y="3312"/>
              <a:chExt cx="544" cy="240"/>
            </a:xfrm>
          </p:grpSpPr>
          <p:sp>
            <p:nvSpPr>
              <p:cNvPr id="19172" name="AutoShape 190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73" name="AutoShape 191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74" name="AutoShape 192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64" name="Group 193"/>
            <p:cNvGrpSpPr>
              <a:grpSpLocks/>
            </p:cNvGrpSpPr>
            <p:nvPr/>
          </p:nvGrpSpPr>
          <p:grpSpPr bwMode="auto">
            <a:xfrm>
              <a:off x="4896" y="3312"/>
              <a:ext cx="544" cy="240"/>
              <a:chOff x="0" y="3312"/>
              <a:chExt cx="544" cy="240"/>
            </a:xfrm>
          </p:grpSpPr>
          <p:sp>
            <p:nvSpPr>
              <p:cNvPr id="19169" name="AutoShape 194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70" name="AutoShape 195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71" name="AutoShape 196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65" name="Group 197"/>
            <p:cNvGrpSpPr>
              <a:grpSpLocks/>
            </p:cNvGrpSpPr>
            <p:nvPr/>
          </p:nvGrpSpPr>
          <p:grpSpPr bwMode="auto">
            <a:xfrm>
              <a:off x="5264" y="3312"/>
              <a:ext cx="544" cy="240"/>
              <a:chOff x="0" y="3312"/>
              <a:chExt cx="544" cy="240"/>
            </a:xfrm>
          </p:grpSpPr>
          <p:sp>
            <p:nvSpPr>
              <p:cNvPr id="19166" name="AutoShape 198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67" name="AutoShape 199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68" name="AutoShape 200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1607" name="Group 201"/>
          <p:cNvGrpSpPr>
            <a:grpSpLocks/>
          </p:cNvGrpSpPr>
          <p:nvPr/>
        </p:nvGrpSpPr>
        <p:grpSpPr bwMode="auto">
          <a:xfrm>
            <a:off x="-12700" y="5334000"/>
            <a:ext cx="9156700" cy="381000"/>
            <a:chOff x="-8" y="3312"/>
            <a:chExt cx="5816" cy="240"/>
          </a:xfrm>
        </p:grpSpPr>
        <p:grpSp>
          <p:nvGrpSpPr>
            <p:cNvPr id="19106" name="Group 202"/>
            <p:cNvGrpSpPr>
              <a:grpSpLocks/>
            </p:cNvGrpSpPr>
            <p:nvPr/>
          </p:nvGrpSpPr>
          <p:grpSpPr bwMode="auto">
            <a:xfrm>
              <a:off x="-8" y="3312"/>
              <a:ext cx="544" cy="240"/>
              <a:chOff x="0" y="3312"/>
              <a:chExt cx="544" cy="240"/>
            </a:xfrm>
          </p:grpSpPr>
          <p:sp>
            <p:nvSpPr>
              <p:cNvPr id="19151" name="AutoShape 203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52" name="AutoShape 204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53" name="AutoShape 205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07" name="Group 206"/>
            <p:cNvGrpSpPr>
              <a:grpSpLocks/>
            </p:cNvGrpSpPr>
            <p:nvPr/>
          </p:nvGrpSpPr>
          <p:grpSpPr bwMode="auto">
            <a:xfrm>
              <a:off x="480" y="3312"/>
              <a:ext cx="544" cy="240"/>
              <a:chOff x="0" y="3312"/>
              <a:chExt cx="544" cy="240"/>
            </a:xfrm>
          </p:grpSpPr>
          <p:sp>
            <p:nvSpPr>
              <p:cNvPr id="19148" name="AutoShape 207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49" name="AutoShape 208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50" name="AutoShape 209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08" name="Group 210"/>
            <p:cNvGrpSpPr>
              <a:grpSpLocks/>
            </p:cNvGrpSpPr>
            <p:nvPr/>
          </p:nvGrpSpPr>
          <p:grpSpPr bwMode="auto">
            <a:xfrm>
              <a:off x="960" y="3312"/>
              <a:ext cx="544" cy="240"/>
              <a:chOff x="0" y="3312"/>
              <a:chExt cx="544" cy="240"/>
            </a:xfrm>
          </p:grpSpPr>
          <p:sp>
            <p:nvSpPr>
              <p:cNvPr id="19145" name="AutoShape 211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46" name="AutoShape 212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47" name="AutoShape 213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09" name="Group 214"/>
            <p:cNvGrpSpPr>
              <a:grpSpLocks/>
            </p:cNvGrpSpPr>
            <p:nvPr/>
          </p:nvGrpSpPr>
          <p:grpSpPr bwMode="auto">
            <a:xfrm>
              <a:off x="1440" y="3312"/>
              <a:ext cx="544" cy="240"/>
              <a:chOff x="0" y="3312"/>
              <a:chExt cx="544" cy="240"/>
            </a:xfrm>
          </p:grpSpPr>
          <p:sp>
            <p:nvSpPr>
              <p:cNvPr id="19142" name="AutoShape 215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43" name="AutoShape 216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44" name="AutoShape 217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10" name="Group 218"/>
            <p:cNvGrpSpPr>
              <a:grpSpLocks/>
            </p:cNvGrpSpPr>
            <p:nvPr/>
          </p:nvGrpSpPr>
          <p:grpSpPr bwMode="auto">
            <a:xfrm>
              <a:off x="1872" y="3312"/>
              <a:ext cx="544" cy="240"/>
              <a:chOff x="0" y="3312"/>
              <a:chExt cx="544" cy="240"/>
            </a:xfrm>
          </p:grpSpPr>
          <p:sp>
            <p:nvSpPr>
              <p:cNvPr id="19139" name="AutoShape 219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40" name="AutoShape 220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41" name="AutoShape 221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11" name="Group 222"/>
            <p:cNvGrpSpPr>
              <a:grpSpLocks/>
            </p:cNvGrpSpPr>
            <p:nvPr/>
          </p:nvGrpSpPr>
          <p:grpSpPr bwMode="auto">
            <a:xfrm>
              <a:off x="2384" y="3312"/>
              <a:ext cx="544" cy="240"/>
              <a:chOff x="0" y="3312"/>
              <a:chExt cx="544" cy="240"/>
            </a:xfrm>
          </p:grpSpPr>
          <p:sp>
            <p:nvSpPr>
              <p:cNvPr id="19136" name="AutoShape 223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37" name="AutoShape 224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38" name="AutoShape 225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12" name="Group 226"/>
            <p:cNvGrpSpPr>
              <a:grpSpLocks/>
            </p:cNvGrpSpPr>
            <p:nvPr/>
          </p:nvGrpSpPr>
          <p:grpSpPr bwMode="auto">
            <a:xfrm>
              <a:off x="2864" y="3312"/>
              <a:ext cx="544" cy="240"/>
              <a:chOff x="0" y="3312"/>
              <a:chExt cx="544" cy="240"/>
            </a:xfrm>
          </p:grpSpPr>
          <p:sp>
            <p:nvSpPr>
              <p:cNvPr id="19133" name="AutoShape 227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34" name="AutoShape 228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35" name="AutoShape 229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13" name="Group 230"/>
            <p:cNvGrpSpPr>
              <a:grpSpLocks/>
            </p:cNvGrpSpPr>
            <p:nvPr/>
          </p:nvGrpSpPr>
          <p:grpSpPr bwMode="auto">
            <a:xfrm>
              <a:off x="3360" y="3312"/>
              <a:ext cx="544" cy="240"/>
              <a:chOff x="0" y="3312"/>
              <a:chExt cx="544" cy="240"/>
            </a:xfrm>
          </p:grpSpPr>
          <p:sp>
            <p:nvSpPr>
              <p:cNvPr id="19130" name="AutoShape 231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31" name="AutoShape 232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32" name="AutoShape 233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14" name="Group 234"/>
            <p:cNvGrpSpPr>
              <a:grpSpLocks/>
            </p:cNvGrpSpPr>
            <p:nvPr/>
          </p:nvGrpSpPr>
          <p:grpSpPr bwMode="auto">
            <a:xfrm>
              <a:off x="3888" y="3312"/>
              <a:ext cx="544" cy="240"/>
              <a:chOff x="0" y="3312"/>
              <a:chExt cx="544" cy="240"/>
            </a:xfrm>
          </p:grpSpPr>
          <p:sp>
            <p:nvSpPr>
              <p:cNvPr id="19127" name="AutoShape 235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28" name="AutoShape 236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29" name="AutoShape 237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15" name="Group 238"/>
            <p:cNvGrpSpPr>
              <a:grpSpLocks/>
            </p:cNvGrpSpPr>
            <p:nvPr/>
          </p:nvGrpSpPr>
          <p:grpSpPr bwMode="auto">
            <a:xfrm>
              <a:off x="4368" y="3312"/>
              <a:ext cx="544" cy="240"/>
              <a:chOff x="0" y="3312"/>
              <a:chExt cx="544" cy="240"/>
            </a:xfrm>
          </p:grpSpPr>
          <p:sp>
            <p:nvSpPr>
              <p:cNvPr id="19124" name="AutoShape 239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25" name="AutoShape 240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26" name="AutoShape 241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16" name="Group 242"/>
            <p:cNvGrpSpPr>
              <a:grpSpLocks/>
            </p:cNvGrpSpPr>
            <p:nvPr/>
          </p:nvGrpSpPr>
          <p:grpSpPr bwMode="auto">
            <a:xfrm>
              <a:off x="4896" y="3312"/>
              <a:ext cx="544" cy="240"/>
              <a:chOff x="0" y="3312"/>
              <a:chExt cx="544" cy="240"/>
            </a:xfrm>
          </p:grpSpPr>
          <p:sp>
            <p:nvSpPr>
              <p:cNvPr id="19121" name="AutoShape 243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22" name="AutoShape 244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23" name="AutoShape 245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117" name="Group 246"/>
            <p:cNvGrpSpPr>
              <a:grpSpLocks/>
            </p:cNvGrpSpPr>
            <p:nvPr/>
          </p:nvGrpSpPr>
          <p:grpSpPr bwMode="auto">
            <a:xfrm>
              <a:off x="5264" y="3312"/>
              <a:ext cx="544" cy="240"/>
              <a:chOff x="0" y="3312"/>
              <a:chExt cx="544" cy="240"/>
            </a:xfrm>
          </p:grpSpPr>
          <p:sp>
            <p:nvSpPr>
              <p:cNvPr id="19118" name="AutoShape 247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19" name="AutoShape 248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20" name="AutoShape 249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72465" name="Group 250"/>
          <p:cNvGrpSpPr>
            <a:grpSpLocks/>
          </p:cNvGrpSpPr>
          <p:nvPr/>
        </p:nvGrpSpPr>
        <p:grpSpPr bwMode="auto">
          <a:xfrm>
            <a:off x="-12700" y="5334000"/>
            <a:ext cx="9156700" cy="381000"/>
            <a:chOff x="-8" y="3312"/>
            <a:chExt cx="5816" cy="240"/>
          </a:xfrm>
        </p:grpSpPr>
        <p:grpSp>
          <p:nvGrpSpPr>
            <p:cNvPr id="19058" name="Group 251"/>
            <p:cNvGrpSpPr>
              <a:grpSpLocks/>
            </p:cNvGrpSpPr>
            <p:nvPr/>
          </p:nvGrpSpPr>
          <p:grpSpPr bwMode="auto">
            <a:xfrm>
              <a:off x="-8" y="3312"/>
              <a:ext cx="544" cy="240"/>
              <a:chOff x="0" y="3312"/>
              <a:chExt cx="544" cy="240"/>
            </a:xfrm>
          </p:grpSpPr>
          <p:sp>
            <p:nvSpPr>
              <p:cNvPr id="19103" name="AutoShape 252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04" name="AutoShape 253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05" name="AutoShape 254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59" name="Group 255"/>
            <p:cNvGrpSpPr>
              <a:grpSpLocks/>
            </p:cNvGrpSpPr>
            <p:nvPr/>
          </p:nvGrpSpPr>
          <p:grpSpPr bwMode="auto">
            <a:xfrm>
              <a:off x="480" y="3312"/>
              <a:ext cx="544" cy="240"/>
              <a:chOff x="0" y="3312"/>
              <a:chExt cx="544" cy="240"/>
            </a:xfrm>
          </p:grpSpPr>
          <p:sp>
            <p:nvSpPr>
              <p:cNvPr id="19100" name="AutoShape 256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01" name="AutoShape 257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102" name="AutoShape 258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60" name="Group 259"/>
            <p:cNvGrpSpPr>
              <a:grpSpLocks/>
            </p:cNvGrpSpPr>
            <p:nvPr/>
          </p:nvGrpSpPr>
          <p:grpSpPr bwMode="auto">
            <a:xfrm>
              <a:off x="960" y="3312"/>
              <a:ext cx="544" cy="240"/>
              <a:chOff x="0" y="3312"/>
              <a:chExt cx="544" cy="240"/>
            </a:xfrm>
          </p:grpSpPr>
          <p:sp>
            <p:nvSpPr>
              <p:cNvPr id="19097" name="AutoShape 260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98" name="AutoShape 261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99" name="AutoShape 262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61" name="Group 263"/>
            <p:cNvGrpSpPr>
              <a:grpSpLocks/>
            </p:cNvGrpSpPr>
            <p:nvPr/>
          </p:nvGrpSpPr>
          <p:grpSpPr bwMode="auto">
            <a:xfrm>
              <a:off x="1440" y="3312"/>
              <a:ext cx="544" cy="240"/>
              <a:chOff x="0" y="3312"/>
              <a:chExt cx="544" cy="240"/>
            </a:xfrm>
          </p:grpSpPr>
          <p:sp>
            <p:nvSpPr>
              <p:cNvPr id="19094" name="AutoShape 264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95" name="AutoShape 265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96" name="AutoShape 266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62" name="Group 267"/>
            <p:cNvGrpSpPr>
              <a:grpSpLocks/>
            </p:cNvGrpSpPr>
            <p:nvPr/>
          </p:nvGrpSpPr>
          <p:grpSpPr bwMode="auto">
            <a:xfrm>
              <a:off x="1872" y="3312"/>
              <a:ext cx="544" cy="240"/>
              <a:chOff x="0" y="3312"/>
              <a:chExt cx="544" cy="240"/>
            </a:xfrm>
          </p:grpSpPr>
          <p:sp>
            <p:nvSpPr>
              <p:cNvPr id="19091" name="AutoShape 268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92" name="AutoShape 269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93" name="AutoShape 270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63" name="Group 271"/>
            <p:cNvGrpSpPr>
              <a:grpSpLocks/>
            </p:cNvGrpSpPr>
            <p:nvPr/>
          </p:nvGrpSpPr>
          <p:grpSpPr bwMode="auto">
            <a:xfrm>
              <a:off x="2384" y="3312"/>
              <a:ext cx="544" cy="240"/>
              <a:chOff x="0" y="3312"/>
              <a:chExt cx="544" cy="240"/>
            </a:xfrm>
          </p:grpSpPr>
          <p:sp>
            <p:nvSpPr>
              <p:cNvPr id="19088" name="AutoShape 272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89" name="AutoShape 273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90" name="AutoShape 274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64" name="Group 275"/>
            <p:cNvGrpSpPr>
              <a:grpSpLocks/>
            </p:cNvGrpSpPr>
            <p:nvPr/>
          </p:nvGrpSpPr>
          <p:grpSpPr bwMode="auto">
            <a:xfrm>
              <a:off x="2864" y="3312"/>
              <a:ext cx="544" cy="240"/>
              <a:chOff x="0" y="3312"/>
              <a:chExt cx="544" cy="240"/>
            </a:xfrm>
          </p:grpSpPr>
          <p:sp>
            <p:nvSpPr>
              <p:cNvPr id="19085" name="AutoShape 276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86" name="AutoShape 277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87" name="AutoShape 278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65" name="Group 279"/>
            <p:cNvGrpSpPr>
              <a:grpSpLocks/>
            </p:cNvGrpSpPr>
            <p:nvPr/>
          </p:nvGrpSpPr>
          <p:grpSpPr bwMode="auto">
            <a:xfrm>
              <a:off x="3360" y="3312"/>
              <a:ext cx="544" cy="240"/>
              <a:chOff x="0" y="3312"/>
              <a:chExt cx="544" cy="240"/>
            </a:xfrm>
          </p:grpSpPr>
          <p:sp>
            <p:nvSpPr>
              <p:cNvPr id="19082" name="AutoShape 280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83" name="AutoShape 281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84" name="AutoShape 282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66" name="Group 283"/>
            <p:cNvGrpSpPr>
              <a:grpSpLocks/>
            </p:cNvGrpSpPr>
            <p:nvPr/>
          </p:nvGrpSpPr>
          <p:grpSpPr bwMode="auto">
            <a:xfrm>
              <a:off x="3888" y="3312"/>
              <a:ext cx="544" cy="240"/>
              <a:chOff x="0" y="3312"/>
              <a:chExt cx="544" cy="240"/>
            </a:xfrm>
          </p:grpSpPr>
          <p:sp>
            <p:nvSpPr>
              <p:cNvPr id="19079" name="AutoShape 284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80" name="AutoShape 285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81" name="AutoShape 286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67" name="Group 287"/>
            <p:cNvGrpSpPr>
              <a:grpSpLocks/>
            </p:cNvGrpSpPr>
            <p:nvPr/>
          </p:nvGrpSpPr>
          <p:grpSpPr bwMode="auto">
            <a:xfrm>
              <a:off x="4368" y="3312"/>
              <a:ext cx="544" cy="240"/>
              <a:chOff x="0" y="3312"/>
              <a:chExt cx="544" cy="240"/>
            </a:xfrm>
          </p:grpSpPr>
          <p:sp>
            <p:nvSpPr>
              <p:cNvPr id="19076" name="AutoShape 288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77" name="AutoShape 289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78" name="AutoShape 290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68" name="Group 291"/>
            <p:cNvGrpSpPr>
              <a:grpSpLocks/>
            </p:cNvGrpSpPr>
            <p:nvPr/>
          </p:nvGrpSpPr>
          <p:grpSpPr bwMode="auto">
            <a:xfrm>
              <a:off x="4896" y="3312"/>
              <a:ext cx="544" cy="240"/>
              <a:chOff x="0" y="3312"/>
              <a:chExt cx="544" cy="240"/>
            </a:xfrm>
          </p:grpSpPr>
          <p:sp>
            <p:nvSpPr>
              <p:cNvPr id="19073" name="AutoShape 292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74" name="AutoShape 293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75" name="AutoShape 294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69" name="Group 295"/>
            <p:cNvGrpSpPr>
              <a:grpSpLocks/>
            </p:cNvGrpSpPr>
            <p:nvPr/>
          </p:nvGrpSpPr>
          <p:grpSpPr bwMode="auto">
            <a:xfrm>
              <a:off x="5264" y="3312"/>
              <a:ext cx="544" cy="240"/>
              <a:chOff x="0" y="3312"/>
              <a:chExt cx="544" cy="240"/>
            </a:xfrm>
          </p:grpSpPr>
          <p:sp>
            <p:nvSpPr>
              <p:cNvPr id="19070" name="AutoShape 296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71" name="AutoShape 297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72" name="AutoShape 298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72478" name="Group 299"/>
          <p:cNvGrpSpPr>
            <a:grpSpLocks/>
          </p:cNvGrpSpPr>
          <p:nvPr/>
        </p:nvGrpSpPr>
        <p:grpSpPr bwMode="auto">
          <a:xfrm>
            <a:off x="-38100" y="5334000"/>
            <a:ext cx="9156700" cy="381000"/>
            <a:chOff x="-8" y="3312"/>
            <a:chExt cx="5816" cy="240"/>
          </a:xfrm>
        </p:grpSpPr>
        <p:grpSp>
          <p:nvGrpSpPr>
            <p:cNvPr id="19010" name="Group 300"/>
            <p:cNvGrpSpPr>
              <a:grpSpLocks/>
            </p:cNvGrpSpPr>
            <p:nvPr/>
          </p:nvGrpSpPr>
          <p:grpSpPr bwMode="auto">
            <a:xfrm>
              <a:off x="-8" y="3312"/>
              <a:ext cx="544" cy="240"/>
              <a:chOff x="0" y="3312"/>
              <a:chExt cx="544" cy="240"/>
            </a:xfrm>
          </p:grpSpPr>
          <p:sp>
            <p:nvSpPr>
              <p:cNvPr id="19055" name="AutoShape 301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56" name="AutoShape 302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57" name="AutoShape 303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11" name="Group 304"/>
            <p:cNvGrpSpPr>
              <a:grpSpLocks/>
            </p:cNvGrpSpPr>
            <p:nvPr/>
          </p:nvGrpSpPr>
          <p:grpSpPr bwMode="auto">
            <a:xfrm>
              <a:off x="480" y="3312"/>
              <a:ext cx="544" cy="240"/>
              <a:chOff x="0" y="3312"/>
              <a:chExt cx="544" cy="240"/>
            </a:xfrm>
          </p:grpSpPr>
          <p:sp>
            <p:nvSpPr>
              <p:cNvPr id="19052" name="AutoShape 305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53" name="AutoShape 306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54" name="AutoShape 307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12" name="Group 308"/>
            <p:cNvGrpSpPr>
              <a:grpSpLocks/>
            </p:cNvGrpSpPr>
            <p:nvPr/>
          </p:nvGrpSpPr>
          <p:grpSpPr bwMode="auto">
            <a:xfrm>
              <a:off x="960" y="3312"/>
              <a:ext cx="544" cy="240"/>
              <a:chOff x="0" y="3312"/>
              <a:chExt cx="544" cy="240"/>
            </a:xfrm>
          </p:grpSpPr>
          <p:sp>
            <p:nvSpPr>
              <p:cNvPr id="19049" name="AutoShape 309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50" name="AutoShape 310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51" name="AutoShape 311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13" name="Group 312"/>
            <p:cNvGrpSpPr>
              <a:grpSpLocks/>
            </p:cNvGrpSpPr>
            <p:nvPr/>
          </p:nvGrpSpPr>
          <p:grpSpPr bwMode="auto">
            <a:xfrm>
              <a:off x="1440" y="3312"/>
              <a:ext cx="544" cy="240"/>
              <a:chOff x="0" y="3312"/>
              <a:chExt cx="544" cy="240"/>
            </a:xfrm>
          </p:grpSpPr>
          <p:sp>
            <p:nvSpPr>
              <p:cNvPr id="19046" name="AutoShape 313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47" name="AutoShape 314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48" name="AutoShape 315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14" name="Group 316"/>
            <p:cNvGrpSpPr>
              <a:grpSpLocks/>
            </p:cNvGrpSpPr>
            <p:nvPr/>
          </p:nvGrpSpPr>
          <p:grpSpPr bwMode="auto">
            <a:xfrm>
              <a:off x="1872" y="3312"/>
              <a:ext cx="544" cy="240"/>
              <a:chOff x="0" y="3312"/>
              <a:chExt cx="544" cy="240"/>
            </a:xfrm>
          </p:grpSpPr>
          <p:sp>
            <p:nvSpPr>
              <p:cNvPr id="19043" name="AutoShape 317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44" name="AutoShape 318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45" name="AutoShape 319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15" name="Group 320"/>
            <p:cNvGrpSpPr>
              <a:grpSpLocks/>
            </p:cNvGrpSpPr>
            <p:nvPr/>
          </p:nvGrpSpPr>
          <p:grpSpPr bwMode="auto">
            <a:xfrm>
              <a:off x="2384" y="3312"/>
              <a:ext cx="544" cy="240"/>
              <a:chOff x="0" y="3312"/>
              <a:chExt cx="544" cy="240"/>
            </a:xfrm>
          </p:grpSpPr>
          <p:sp>
            <p:nvSpPr>
              <p:cNvPr id="19040" name="AutoShape 321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41" name="AutoShape 322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42" name="AutoShape 323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16" name="Group 324"/>
            <p:cNvGrpSpPr>
              <a:grpSpLocks/>
            </p:cNvGrpSpPr>
            <p:nvPr/>
          </p:nvGrpSpPr>
          <p:grpSpPr bwMode="auto">
            <a:xfrm>
              <a:off x="2864" y="3312"/>
              <a:ext cx="544" cy="240"/>
              <a:chOff x="0" y="3312"/>
              <a:chExt cx="544" cy="240"/>
            </a:xfrm>
          </p:grpSpPr>
          <p:sp>
            <p:nvSpPr>
              <p:cNvPr id="19037" name="AutoShape 325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38" name="AutoShape 326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39" name="AutoShape 327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17" name="Group 328"/>
            <p:cNvGrpSpPr>
              <a:grpSpLocks/>
            </p:cNvGrpSpPr>
            <p:nvPr/>
          </p:nvGrpSpPr>
          <p:grpSpPr bwMode="auto">
            <a:xfrm>
              <a:off x="3360" y="3312"/>
              <a:ext cx="544" cy="240"/>
              <a:chOff x="0" y="3312"/>
              <a:chExt cx="544" cy="240"/>
            </a:xfrm>
          </p:grpSpPr>
          <p:sp>
            <p:nvSpPr>
              <p:cNvPr id="19034" name="AutoShape 329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35" name="AutoShape 330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36" name="AutoShape 331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18" name="Group 332"/>
            <p:cNvGrpSpPr>
              <a:grpSpLocks/>
            </p:cNvGrpSpPr>
            <p:nvPr/>
          </p:nvGrpSpPr>
          <p:grpSpPr bwMode="auto">
            <a:xfrm>
              <a:off x="3888" y="3312"/>
              <a:ext cx="544" cy="240"/>
              <a:chOff x="0" y="3312"/>
              <a:chExt cx="544" cy="240"/>
            </a:xfrm>
          </p:grpSpPr>
          <p:sp>
            <p:nvSpPr>
              <p:cNvPr id="19031" name="AutoShape 333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32" name="AutoShape 334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33" name="AutoShape 335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19" name="Group 336"/>
            <p:cNvGrpSpPr>
              <a:grpSpLocks/>
            </p:cNvGrpSpPr>
            <p:nvPr/>
          </p:nvGrpSpPr>
          <p:grpSpPr bwMode="auto">
            <a:xfrm>
              <a:off x="4368" y="3312"/>
              <a:ext cx="544" cy="240"/>
              <a:chOff x="0" y="3312"/>
              <a:chExt cx="544" cy="240"/>
            </a:xfrm>
          </p:grpSpPr>
          <p:sp>
            <p:nvSpPr>
              <p:cNvPr id="19028" name="AutoShape 337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29" name="AutoShape 338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30" name="AutoShape 339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20" name="Group 340"/>
            <p:cNvGrpSpPr>
              <a:grpSpLocks/>
            </p:cNvGrpSpPr>
            <p:nvPr/>
          </p:nvGrpSpPr>
          <p:grpSpPr bwMode="auto">
            <a:xfrm>
              <a:off x="4896" y="3312"/>
              <a:ext cx="544" cy="240"/>
              <a:chOff x="0" y="3312"/>
              <a:chExt cx="544" cy="240"/>
            </a:xfrm>
          </p:grpSpPr>
          <p:sp>
            <p:nvSpPr>
              <p:cNvPr id="19025" name="AutoShape 341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26" name="AutoShape 342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27" name="AutoShape 343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9021" name="Group 344"/>
            <p:cNvGrpSpPr>
              <a:grpSpLocks/>
            </p:cNvGrpSpPr>
            <p:nvPr/>
          </p:nvGrpSpPr>
          <p:grpSpPr bwMode="auto">
            <a:xfrm>
              <a:off x="5264" y="3312"/>
              <a:ext cx="544" cy="240"/>
              <a:chOff x="0" y="3312"/>
              <a:chExt cx="544" cy="240"/>
            </a:xfrm>
          </p:grpSpPr>
          <p:sp>
            <p:nvSpPr>
              <p:cNvPr id="19022" name="AutoShape 345"/>
              <p:cNvSpPr>
                <a:spLocks noChangeArrowheads="1"/>
              </p:cNvSpPr>
              <p:nvPr/>
            </p:nvSpPr>
            <p:spPr bwMode="auto">
              <a:xfrm>
                <a:off x="0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23" name="AutoShape 346"/>
              <p:cNvSpPr>
                <a:spLocks noChangeArrowheads="1"/>
              </p:cNvSpPr>
              <p:nvPr/>
            </p:nvSpPr>
            <p:spPr bwMode="auto">
              <a:xfrm>
                <a:off x="153" y="3321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024" name="AutoShape 347"/>
              <p:cNvSpPr>
                <a:spLocks noChangeArrowheads="1"/>
              </p:cNvSpPr>
              <p:nvPr/>
            </p:nvSpPr>
            <p:spPr bwMode="auto">
              <a:xfrm>
                <a:off x="313" y="3312"/>
                <a:ext cx="231" cy="2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6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solidFill>
                <a:srgbClr val="00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aphicFrame>
        <p:nvGraphicFramePr>
          <p:cNvPr id="18444" name="Object 348"/>
          <p:cNvGraphicFramePr>
            <a:graphicFrameLocks noChangeAspect="1"/>
          </p:cNvGraphicFramePr>
          <p:nvPr/>
        </p:nvGraphicFramePr>
        <p:xfrm>
          <a:off x="0" y="5334000"/>
          <a:ext cx="9142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4" name="Imagem de Bitmap" r:id="rId3" imgW="9297441" imgH="1495431" progId="Paint.Picture">
                  <p:embed/>
                </p:oleObj>
              </mc:Choice>
              <mc:Fallback>
                <p:oleObj name="Imagem de Bitmap" r:id="rId3" imgW="9297441" imgH="149543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34000"/>
                        <a:ext cx="9142413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61" name="Group 349"/>
          <p:cNvGrpSpPr>
            <a:grpSpLocks/>
          </p:cNvGrpSpPr>
          <p:nvPr/>
        </p:nvGrpSpPr>
        <p:grpSpPr bwMode="auto">
          <a:xfrm>
            <a:off x="76200" y="1417638"/>
            <a:ext cx="8990013" cy="1325562"/>
            <a:chOff x="48" y="893"/>
            <a:chExt cx="5663" cy="835"/>
          </a:xfrm>
        </p:grpSpPr>
        <p:graphicFrame>
          <p:nvGraphicFramePr>
            <p:cNvPr id="18888" name="Object 350"/>
            <p:cNvGraphicFramePr>
              <a:graphicFrameLocks noChangeAspect="1"/>
            </p:cNvGraphicFramePr>
            <p:nvPr/>
          </p:nvGraphicFramePr>
          <p:xfrm>
            <a:off x="768" y="100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5" name="CorelPhotoPaint.Image.7" r:id="rId5" imgW="75969" imgH="199789" progId="CorelPhotoPaint.Image.7">
                    <p:embed/>
                  </p:oleObj>
                </mc:Choice>
                <mc:Fallback>
                  <p:oleObj name="CorelPhotoPaint.Image.7" r:id="rId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00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89" name="Object 351"/>
            <p:cNvGraphicFramePr>
              <a:graphicFrameLocks noChangeAspect="1"/>
            </p:cNvGraphicFramePr>
            <p:nvPr/>
          </p:nvGraphicFramePr>
          <p:xfrm>
            <a:off x="1008" y="100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6" name="CorelPhotoPaint.Image.7" r:id="rId7" imgW="75969" imgH="199789" progId="CorelPhotoPaint.Image.7">
                    <p:embed/>
                  </p:oleObj>
                </mc:Choice>
                <mc:Fallback>
                  <p:oleObj name="CorelPhotoPaint.Image.7" r:id="rId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00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90" name="Object 352"/>
            <p:cNvGraphicFramePr>
              <a:graphicFrameLocks noChangeAspect="1"/>
            </p:cNvGraphicFramePr>
            <p:nvPr/>
          </p:nvGraphicFramePr>
          <p:xfrm>
            <a:off x="864" y="120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7" name="CorelPhotoPaint.Image.7" r:id="rId8" imgW="75969" imgH="199789" progId="CorelPhotoPaint.Image.7">
                    <p:embed/>
                  </p:oleObj>
                </mc:Choice>
                <mc:Fallback>
                  <p:oleObj name="CorelPhotoPaint.Image.7" r:id="rId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120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91" name="Object 353"/>
            <p:cNvGraphicFramePr>
              <a:graphicFrameLocks noChangeAspect="1"/>
            </p:cNvGraphicFramePr>
            <p:nvPr/>
          </p:nvGraphicFramePr>
          <p:xfrm>
            <a:off x="1008" y="12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8" name="CorelPhotoPaint.Image.7" r:id="rId9" imgW="75969" imgH="199789" progId="CorelPhotoPaint.Image.7">
                    <p:embed/>
                  </p:oleObj>
                </mc:Choice>
                <mc:Fallback>
                  <p:oleObj name="CorelPhotoPaint.Image.7" r:id="rId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2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92" name="Object 354"/>
            <p:cNvGraphicFramePr>
              <a:graphicFrameLocks noChangeAspect="1"/>
            </p:cNvGraphicFramePr>
            <p:nvPr/>
          </p:nvGraphicFramePr>
          <p:xfrm>
            <a:off x="1488" y="97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9" name="CorelPhotoPaint.Image.7" r:id="rId10" imgW="75969" imgH="199789" progId="CorelPhotoPaint.Image.7">
                    <p:embed/>
                  </p:oleObj>
                </mc:Choice>
                <mc:Fallback>
                  <p:oleObj name="CorelPhotoPaint.Image.7" r:id="rId1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97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93" name="Object 355"/>
            <p:cNvGraphicFramePr>
              <a:graphicFrameLocks noChangeAspect="1"/>
            </p:cNvGraphicFramePr>
            <p:nvPr/>
          </p:nvGraphicFramePr>
          <p:xfrm>
            <a:off x="1584" y="112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90" name="CorelPhotoPaint.Image.7" r:id="rId11" imgW="75969" imgH="199789" progId="CorelPhotoPaint.Image.7">
                    <p:embed/>
                  </p:oleObj>
                </mc:Choice>
                <mc:Fallback>
                  <p:oleObj name="CorelPhotoPaint.Image.7" r:id="rId1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12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94" name="Object 356"/>
            <p:cNvGraphicFramePr>
              <a:graphicFrameLocks noChangeAspect="1"/>
            </p:cNvGraphicFramePr>
            <p:nvPr/>
          </p:nvGraphicFramePr>
          <p:xfrm>
            <a:off x="1440" y="121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91" name="CorelPhotoPaint.Image.7" r:id="rId12" imgW="75969" imgH="199789" progId="CorelPhotoPaint.Image.7">
                    <p:embed/>
                  </p:oleObj>
                </mc:Choice>
                <mc:Fallback>
                  <p:oleObj name="CorelPhotoPaint.Image.7" r:id="rId1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21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95" name="Object 357"/>
            <p:cNvGraphicFramePr>
              <a:graphicFrameLocks noChangeAspect="1"/>
            </p:cNvGraphicFramePr>
            <p:nvPr/>
          </p:nvGraphicFramePr>
          <p:xfrm>
            <a:off x="1296" y="112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92" name="CorelPhotoPaint.Image.7" r:id="rId13" imgW="75969" imgH="199789" progId="CorelPhotoPaint.Image.7">
                    <p:embed/>
                  </p:oleObj>
                </mc:Choice>
                <mc:Fallback>
                  <p:oleObj name="CorelPhotoPaint.Image.7" r:id="rId1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112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96" name="Object 358"/>
            <p:cNvGraphicFramePr>
              <a:graphicFrameLocks noChangeAspect="1"/>
            </p:cNvGraphicFramePr>
            <p:nvPr/>
          </p:nvGraphicFramePr>
          <p:xfrm>
            <a:off x="1344" y="141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93" name="CorelPhotoPaint.Image.7" r:id="rId14" imgW="75969" imgH="199789" progId="CorelPhotoPaint.Image.7">
                    <p:embed/>
                  </p:oleObj>
                </mc:Choice>
                <mc:Fallback>
                  <p:oleObj name="CorelPhotoPaint.Image.7" r:id="rId1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41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97" name="Object 359"/>
            <p:cNvGraphicFramePr>
              <a:graphicFrameLocks noChangeAspect="1"/>
            </p:cNvGraphicFramePr>
            <p:nvPr/>
          </p:nvGraphicFramePr>
          <p:xfrm>
            <a:off x="1584" y="141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94" name="CorelPhotoPaint.Image.7" r:id="rId15" imgW="75969" imgH="199789" progId="CorelPhotoPaint.Image.7">
                    <p:embed/>
                  </p:oleObj>
                </mc:Choice>
                <mc:Fallback>
                  <p:oleObj name="CorelPhotoPaint.Image.7" r:id="rId1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41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98" name="Object 360"/>
            <p:cNvGraphicFramePr>
              <a:graphicFrameLocks noChangeAspect="1"/>
            </p:cNvGraphicFramePr>
            <p:nvPr/>
          </p:nvGraphicFramePr>
          <p:xfrm>
            <a:off x="1440" y="16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95" name="CorelPhotoPaint.Image.7" r:id="rId16" imgW="75969" imgH="199789" progId="CorelPhotoPaint.Image.7">
                    <p:embed/>
                  </p:oleObj>
                </mc:Choice>
                <mc:Fallback>
                  <p:oleObj name="CorelPhotoPaint.Image.7" r:id="rId1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6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99" name="Object 361"/>
            <p:cNvGraphicFramePr>
              <a:graphicFrameLocks noChangeAspect="1"/>
            </p:cNvGraphicFramePr>
            <p:nvPr/>
          </p:nvGraphicFramePr>
          <p:xfrm>
            <a:off x="1152" y="97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96" name="CorelPhotoPaint.Image.7" r:id="rId17" imgW="75969" imgH="199789" progId="CorelPhotoPaint.Image.7">
                    <p:embed/>
                  </p:oleObj>
                </mc:Choice>
                <mc:Fallback>
                  <p:oleObj name="CorelPhotoPaint.Image.7" r:id="rId1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97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00" name="Object 362"/>
            <p:cNvGraphicFramePr>
              <a:graphicFrameLocks noChangeAspect="1"/>
            </p:cNvGraphicFramePr>
            <p:nvPr/>
          </p:nvGraphicFramePr>
          <p:xfrm>
            <a:off x="1152" y="121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97" name="CorelPhotoPaint.Image.7" r:id="rId18" imgW="75969" imgH="199789" progId="CorelPhotoPaint.Image.7">
                    <p:embed/>
                  </p:oleObj>
                </mc:Choice>
                <mc:Fallback>
                  <p:oleObj name="CorelPhotoPaint.Image.7" r:id="rId1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21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01" name="Object 363"/>
            <p:cNvGraphicFramePr>
              <a:graphicFrameLocks noChangeAspect="1"/>
            </p:cNvGraphicFramePr>
            <p:nvPr/>
          </p:nvGraphicFramePr>
          <p:xfrm>
            <a:off x="625" y="136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98" name="CorelPhotoPaint.Image.7" r:id="rId19" imgW="75969" imgH="199789" progId="CorelPhotoPaint.Image.7">
                    <p:embed/>
                  </p:oleObj>
                </mc:Choice>
                <mc:Fallback>
                  <p:oleObj name="CorelPhotoPaint.Image.7" r:id="rId1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" y="136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02" name="Object 364"/>
            <p:cNvGraphicFramePr>
              <a:graphicFrameLocks noChangeAspect="1"/>
            </p:cNvGraphicFramePr>
            <p:nvPr/>
          </p:nvGraphicFramePr>
          <p:xfrm>
            <a:off x="721" y="150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99" name="CorelPhotoPaint.Image.7" r:id="rId20" imgW="75969" imgH="199789" progId="CorelPhotoPaint.Image.7">
                    <p:embed/>
                  </p:oleObj>
                </mc:Choice>
                <mc:Fallback>
                  <p:oleObj name="CorelPhotoPaint.Image.7" r:id="rId2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1" y="150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03" name="Object 365"/>
            <p:cNvGraphicFramePr>
              <a:graphicFrameLocks noChangeAspect="1"/>
            </p:cNvGraphicFramePr>
            <p:nvPr/>
          </p:nvGraphicFramePr>
          <p:xfrm>
            <a:off x="577" y="16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00" name="CorelPhotoPaint.Image.7" r:id="rId21" imgW="75969" imgH="199789" progId="CorelPhotoPaint.Image.7">
                    <p:embed/>
                  </p:oleObj>
                </mc:Choice>
                <mc:Fallback>
                  <p:oleObj name="CorelPhotoPaint.Image.7" r:id="rId2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7" y="16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04" name="Object 366"/>
            <p:cNvGraphicFramePr>
              <a:graphicFrameLocks noChangeAspect="1"/>
            </p:cNvGraphicFramePr>
            <p:nvPr/>
          </p:nvGraphicFramePr>
          <p:xfrm>
            <a:off x="433" y="150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01" name="CorelPhotoPaint.Image.7" r:id="rId22" imgW="75969" imgH="199789" progId="CorelPhotoPaint.Image.7">
                    <p:embed/>
                  </p:oleObj>
                </mc:Choice>
                <mc:Fallback>
                  <p:oleObj name="CorelPhotoPaint.Image.7" r:id="rId2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" y="150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05" name="Object 367"/>
            <p:cNvGraphicFramePr>
              <a:graphicFrameLocks noChangeAspect="1"/>
            </p:cNvGraphicFramePr>
            <p:nvPr/>
          </p:nvGraphicFramePr>
          <p:xfrm>
            <a:off x="433" y="97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02" name="CorelPhotoPaint.Image.7" r:id="rId23" imgW="75969" imgH="199789" progId="CorelPhotoPaint.Image.7">
                    <p:embed/>
                  </p:oleObj>
                </mc:Choice>
                <mc:Fallback>
                  <p:oleObj name="CorelPhotoPaint.Image.7" r:id="rId2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" y="97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06" name="Object 368"/>
            <p:cNvGraphicFramePr>
              <a:graphicFrameLocks noChangeAspect="1"/>
            </p:cNvGraphicFramePr>
            <p:nvPr/>
          </p:nvGraphicFramePr>
          <p:xfrm>
            <a:off x="433" y="121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03" name="CorelPhotoPaint.Image.7" r:id="rId24" imgW="75969" imgH="199789" progId="CorelPhotoPaint.Image.7">
                    <p:embed/>
                  </p:oleObj>
                </mc:Choice>
                <mc:Fallback>
                  <p:oleObj name="CorelPhotoPaint.Image.7" r:id="rId2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" y="121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07" name="Object 369"/>
            <p:cNvGraphicFramePr>
              <a:graphicFrameLocks noChangeAspect="1"/>
            </p:cNvGraphicFramePr>
            <p:nvPr/>
          </p:nvGraphicFramePr>
          <p:xfrm>
            <a:off x="529" y="112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04" name="CorelPhotoPaint.Image.7" r:id="rId25" imgW="75969" imgH="199789" progId="CorelPhotoPaint.Image.7">
                    <p:embed/>
                  </p:oleObj>
                </mc:Choice>
                <mc:Fallback>
                  <p:oleObj name="CorelPhotoPaint.Image.7" r:id="rId2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" y="112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08" name="Object 370"/>
            <p:cNvGraphicFramePr>
              <a:graphicFrameLocks noChangeAspect="1"/>
            </p:cNvGraphicFramePr>
            <p:nvPr/>
          </p:nvGraphicFramePr>
          <p:xfrm>
            <a:off x="337" y="112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05" name="CorelPhotoPaint.Image.7" r:id="rId26" imgW="75969" imgH="199789" progId="CorelPhotoPaint.Image.7">
                    <p:embed/>
                  </p:oleObj>
                </mc:Choice>
                <mc:Fallback>
                  <p:oleObj name="CorelPhotoPaint.Image.7" r:id="rId2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" y="112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09" name="Object 371"/>
            <p:cNvGraphicFramePr>
              <a:graphicFrameLocks noChangeAspect="1"/>
            </p:cNvGraphicFramePr>
            <p:nvPr/>
          </p:nvGraphicFramePr>
          <p:xfrm>
            <a:off x="289" y="136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06" name="CorelPhotoPaint.Image.7" r:id="rId27" imgW="75969" imgH="199789" progId="CorelPhotoPaint.Image.7">
                    <p:embed/>
                  </p:oleObj>
                </mc:Choice>
                <mc:Fallback>
                  <p:oleObj name="CorelPhotoPaint.Image.7" r:id="rId2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" y="136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10" name="Object 372"/>
            <p:cNvGraphicFramePr>
              <a:graphicFrameLocks noChangeAspect="1"/>
            </p:cNvGraphicFramePr>
            <p:nvPr/>
          </p:nvGraphicFramePr>
          <p:xfrm>
            <a:off x="289" y="16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07" name="CorelPhotoPaint.Image.7" r:id="rId28" imgW="75969" imgH="199789" progId="CorelPhotoPaint.Image.7">
                    <p:embed/>
                  </p:oleObj>
                </mc:Choice>
                <mc:Fallback>
                  <p:oleObj name="CorelPhotoPaint.Image.7" r:id="rId2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" y="16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11" name="Object 373"/>
            <p:cNvGraphicFramePr>
              <a:graphicFrameLocks noChangeAspect="1"/>
            </p:cNvGraphicFramePr>
            <p:nvPr/>
          </p:nvGraphicFramePr>
          <p:xfrm>
            <a:off x="720" y="12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08" name="CorelPhotoPaint.Image.7" r:id="rId29" imgW="75969" imgH="199789" progId="CorelPhotoPaint.Image.7">
                    <p:embed/>
                  </p:oleObj>
                </mc:Choice>
                <mc:Fallback>
                  <p:oleObj name="CorelPhotoPaint.Image.7" r:id="rId2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2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12" name="Object 374"/>
            <p:cNvGraphicFramePr>
              <a:graphicFrameLocks noChangeAspect="1"/>
            </p:cNvGraphicFramePr>
            <p:nvPr/>
          </p:nvGraphicFramePr>
          <p:xfrm>
            <a:off x="1057" y="155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09" name="CorelPhotoPaint.Image.7" r:id="rId30" imgW="75969" imgH="199789" progId="CorelPhotoPaint.Image.7">
                    <p:embed/>
                  </p:oleObj>
                </mc:Choice>
                <mc:Fallback>
                  <p:oleObj name="CorelPhotoPaint.Image.7" r:id="rId3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7" y="155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13" name="Object 375"/>
            <p:cNvGraphicFramePr>
              <a:graphicFrameLocks noChangeAspect="1"/>
            </p:cNvGraphicFramePr>
            <p:nvPr/>
          </p:nvGraphicFramePr>
          <p:xfrm>
            <a:off x="1153" y="145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10" name="CorelPhotoPaint.Image.7" r:id="rId31" imgW="75969" imgH="199789" progId="CorelPhotoPaint.Image.7">
                    <p:embed/>
                  </p:oleObj>
                </mc:Choice>
                <mc:Fallback>
                  <p:oleObj name="CorelPhotoPaint.Image.7" r:id="rId3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3" y="145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14" name="Object 376"/>
            <p:cNvGraphicFramePr>
              <a:graphicFrameLocks noChangeAspect="1"/>
            </p:cNvGraphicFramePr>
            <p:nvPr/>
          </p:nvGraphicFramePr>
          <p:xfrm>
            <a:off x="961" y="145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11" name="CorelPhotoPaint.Image.7" r:id="rId32" imgW="75969" imgH="199789" progId="CorelPhotoPaint.Image.7">
                    <p:embed/>
                  </p:oleObj>
                </mc:Choice>
                <mc:Fallback>
                  <p:oleObj name="CorelPhotoPaint.Image.7" r:id="rId3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1" y="145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15" name="Object 377"/>
            <p:cNvGraphicFramePr>
              <a:graphicFrameLocks noChangeAspect="1"/>
            </p:cNvGraphicFramePr>
            <p:nvPr/>
          </p:nvGraphicFramePr>
          <p:xfrm>
            <a:off x="2065" y="145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12" name="CorelPhotoPaint.Image.7" r:id="rId33" imgW="75969" imgH="199789" progId="CorelPhotoPaint.Image.7">
                    <p:embed/>
                  </p:oleObj>
                </mc:Choice>
                <mc:Fallback>
                  <p:oleObj name="CorelPhotoPaint.Image.7" r:id="rId3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5" y="145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16" name="Object 378"/>
            <p:cNvGraphicFramePr>
              <a:graphicFrameLocks noChangeAspect="1"/>
            </p:cNvGraphicFramePr>
            <p:nvPr/>
          </p:nvGraphicFramePr>
          <p:xfrm>
            <a:off x="2161" y="16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13" name="CorelPhotoPaint.Image.7" r:id="rId34" imgW="75969" imgH="199789" progId="CorelPhotoPaint.Image.7">
                    <p:embed/>
                  </p:oleObj>
                </mc:Choice>
                <mc:Fallback>
                  <p:oleObj name="CorelPhotoPaint.Image.7" r:id="rId3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1" y="16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17" name="Object 379"/>
            <p:cNvGraphicFramePr>
              <a:graphicFrameLocks noChangeAspect="1"/>
            </p:cNvGraphicFramePr>
            <p:nvPr/>
          </p:nvGraphicFramePr>
          <p:xfrm>
            <a:off x="1873" y="16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14" name="CorelPhotoPaint.Image.7" r:id="rId35" imgW="75969" imgH="199789" progId="CorelPhotoPaint.Image.7">
                    <p:embed/>
                  </p:oleObj>
                </mc:Choice>
                <mc:Fallback>
                  <p:oleObj name="CorelPhotoPaint.Image.7" r:id="rId3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" y="16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18" name="Object 380"/>
            <p:cNvGraphicFramePr>
              <a:graphicFrameLocks noChangeAspect="1"/>
            </p:cNvGraphicFramePr>
            <p:nvPr/>
          </p:nvGraphicFramePr>
          <p:xfrm>
            <a:off x="1873" y="107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15" name="CorelPhotoPaint.Image.7" r:id="rId36" imgW="75969" imgH="199789" progId="CorelPhotoPaint.Image.7">
                    <p:embed/>
                  </p:oleObj>
                </mc:Choice>
                <mc:Fallback>
                  <p:oleObj name="CorelPhotoPaint.Image.7" r:id="rId3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" y="107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19" name="Object 381"/>
            <p:cNvGraphicFramePr>
              <a:graphicFrameLocks noChangeAspect="1"/>
            </p:cNvGraphicFramePr>
            <p:nvPr/>
          </p:nvGraphicFramePr>
          <p:xfrm>
            <a:off x="1873" y="131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16" name="CorelPhotoPaint.Image.7" r:id="rId37" imgW="75969" imgH="199789" progId="CorelPhotoPaint.Image.7">
                    <p:embed/>
                  </p:oleObj>
                </mc:Choice>
                <mc:Fallback>
                  <p:oleObj name="CorelPhotoPaint.Image.7" r:id="rId3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" y="131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20" name="Object 382"/>
            <p:cNvGraphicFramePr>
              <a:graphicFrameLocks noChangeAspect="1"/>
            </p:cNvGraphicFramePr>
            <p:nvPr/>
          </p:nvGraphicFramePr>
          <p:xfrm>
            <a:off x="1969" y="121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17" name="CorelPhotoPaint.Image.7" r:id="rId38" imgW="75969" imgH="199789" progId="CorelPhotoPaint.Image.7">
                    <p:embed/>
                  </p:oleObj>
                </mc:Choice>
                <mc:Fallback>
                  <p:oleObj name="CorelPhotoPaint.Image.7" r:id="rId3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9" y="121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21" name="Object 383"/>
            <p:cNvGraphicFramePr>
              <a:graphicFrameLocks noChangeAspect="1"/>
            </p:cNvGraphicFramePr>
            <p:nvPr/>
          </p:nvGraphicFramePr>
          <p:xfrm>
            <a:off x="1777" y="121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18" name="CorelPhotoPaint.Image.7" r:id="rId39" imgW="75969" imgH="199789" progId="CorelPhotoPaint.Image.7">
                    <p:embed/>
                  </p:oleObj>
                </mc:Choice>
                <mc:Fallback>
                  <p:oleObj name="CorelPhotoPaint.Image.7" r:id="rId3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7" y="121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22" name="Object 384"/>
            <p:cNvGraphicFramePr>
              <a:graphicFrameLocks noChangeAspect="1"/>
            </p:cNvGraphicFramePr>
            <p:nvPr/>
          </p:nvGraphicFramePr>
          <p:xfrm>
            <a:off x="1729" y="145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19" name="CorelPhotoPaint.Image.7" r:id="rId40" imgW="75969" imgH="199789" progId="CorelPhotoPaint.Image.7">
                    <p:embed/>
                  </p:oleObj>
                </mc:Choice>
                <mc:Fallback>
                  <p:oleObj name="CorelPhotoPaint.Image.7" r:id="rId4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9" y="145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23" name="Object 385"/>
            <p:cNvGraphicFramePr>
              <a:graphicFrameLocks noChangeAspect="1"/>
            </p:cNvGraphicFramePr>
            <p:nvPr/>
          </p:nvGraphicFramePr>
          <p:xfrm>
            <a:off x="2640" y="153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20" name="CorelPhotoPaint.Image.7" r:id="rId41" imgW="75969" imgH="199789" progId="CorelPhotoPaint.Image.7">
                    <p:embed/>
                  </p:oleObj>
                </mc:Choice>
                <mc:Fallback>
                  <p:oleObj name="CorelPhotoPaint.Image.7" r:id="rId4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53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24" name="Object 386"/>
            <p:cNvGraphicFramePr>
              <a:graphicFrameLocks noChangeAspect="1"/>
            </p:cNvGraphicFramePr>
            <p:nvPr/>
          </p:nvGraphicFramePr>
          <p:xfrm>
            <a:off x="2448" y="115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21" name="CorelPhotoPaint.Image.7" r:id="rId42" imgW="75969" imgH="199789" progId="CorelPhotoPaint.Image.7">
                    <p:embed/>
                  </p:oleObj>
                </mc:Choice>
                <mc:Fallback>
                  <p:oleObj name="CorelPhotoPaint.Image.7" r:id="rId4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115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25" name="Object 387"/>
            <p:cNvGraphicFramePr>
              <a:graphicFrameLocks noChangeAspect="1"/>
            </p:cNvGraphicFramePr>
            <p:nvPr/>
          </p:nvGraphicFramePr>
          <p:xfrm>
            <a:off x="2448" y="139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22" name="CorelPhotoPaint.Image.7" r:id="rId43" imgW="75969" imgH="199789" progId="CorelPhotoPaint.Image.7">
                    <p:embed/>
                  </p:oleObj>
                </mc:Choice>
                <mc:Fallback>
                  <p:oleObj name="CorelPhotoPaint.Image.7" r:id="rId4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139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26" name="Object 388"/>
            <p:cNvGraphicFramePr>
              <a:graphicFrameLocks noChangeAspect="1"/>
            </p:cNvGraphicFramePr>
            <p:nvPr/>
          </p:nvGraphicFramePr>
          <p:xfrm>
            <a:off x="2544" y="129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23" name="CorelPhotoPaint.Image.7" r:id="rId44" imgW="75969" imgH="199789" progId="CorelPhotoPaint.Image.7">
                    <p:embed/>
                  </p:oleObj>
                </mc:Choice>
                <mc:Fallback>
                  <p:oleObj name="CorelPhotoPaint.Image.7" r:id="rId4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129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27" name="Object 389"/>
            <p:cNvGraphicFramePr>
              <a:graphicFrameLocks noChangeAspect="1"/>
            </p:cNvGraphicFramePr>
            <p:nvPr/>
          </p:nvGraphicFramePr>
          <p:xfrm>
            <a:off x="2352" y="129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24" name="CorelPhotoPaint.Image.7" r:id="rId45" imgW="75969" imgH="199789" progId="CorelPhotoPaint.Image.7">
                    <p:embed/>
                  </p:oleObj>
                </mc:Choice>
                <mc:Fallback>
                  <p:oleObj name="CorelPhotoPaint.Image.7" r:id="rId4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9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28" name="Object 390"/>
            <p:cNvGraphicFramePr>
              <a:graphicFrameLocks noChangeAspect="1"/>
            </p:cNvGraphicFramePr>
            <p:nvPr/>
          </p:nvGraphicFramePr>
          <p:xfrm>
            <a:off x="2304" y="153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25" name="CorelPhotoPaint.Image.7" r:id="rId46" imgW="75969" imgH="199789" progId="CorelPhotoPaint.Image.7">
                    <p:embed/>
                  </p:oleObj>
                </mc:Choice>
                <mc:Fallback>
                  <p:oleObj name="CorelPhotoPaint.Image.7" r:id="rId4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53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29" name="Object 391"/>
            <p:cNvGraphicFramePr>
              <a:graphicFrameLocks noChangeAspect="1"/>
            </p:cNvGraphicFramePr>
            <p:nvPr/>
          </p:nvGraphicFramePr>
          <p:xfrm>
            <a:off x="3216" y="148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26" name="CorelPhotoPaint.Image.7" r:id="rId47" imgW="75969" imgH="199789" progId="CorelPhotoPaint.Image.7">
                    <p:embed/>
                  </p:oleObj>
                </mc:Choice>
                <mc:Fallback>
                  <p:oleObj name="CorelPhotoPaint.Image.7" r:id="rId4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48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30" name="Object 392"/>
            <p:cNvGraphicFramePr>
              <a:graphicFrameLocks noChangeAspect="1"/>
            </p:cNvGraphicFramePr>
            <p:nvPr/>
          </p:nvGraphicFramePr>
          <p:xfrm>
            <a:off x="3024" y="110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27" name="CorelPhotoPaint.Image.7" r:id="rId48" imgW="75969" imgH="199789" progId="CorelPhotoPaint.Image.7">
                    <p:embed/>
                  </p:oleObj>
                </mc:Choice>
                <mc:Fallback>
                  <p:oleObj name="CorelPhotoPaint.Image.7" r:id="rId4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10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31" name="Object 393"/>
            <p:cNvGraphicFramePr>
              <a:graphicFrameLocks noChangeAspect="1"/>
            </p:cNvGraphicFramePr>
            <p:nvPr/>
          </p:nvGraphicFramePr>
          <p:xfrm>
            <a:off x="3313" y="134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28" name="CorelPhotoPaint.Image.7" r:id="rId49" imgW="75969" imgH="199789" progId="CorelPhotoPaint.Image.7">
                    <p:embed/>
                  </p:oleObj>
                </mc:Choice>
                <mc:Fallback>
                  <p:oleObj name="CorelPhotoPaint.Image.7" r:id="rId4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3" y="134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32" name="Object 394"/>
            <p:cNvGraphicFramePr>
              <a:graphicFrameLocks noChangeAspect="1"/>
            </p:cNvGraphicFramePr>
            <p:nvPr/>
          </p:nvGraphicFramePr>
          <p:xfrm>
            <a:off x="3120" y="12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29" name="CorelPhotoPaint.Image.7" r:id="rId50" imgW="75969" imgH="199789" progId="CorelPhotoPaint.Image.7">
                    <p:embed/>
                  </p:oleObj>
                </mc:Choice>
                <mc:Fallback>
                  <p:oleObj name="CorelPhotoPaint.Image.7" r:id="rId5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12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33" name="Object 395"/>
            <p:cNvGraphicFramePr>
              <a:graphicFrameLocks noChangeAspect="1"/>
            </p:cNvGraphicFramePr>
            <p:nvPr/>
          </p:nvGraphicFramePr>
          <p:xfrm>
            <a:off x="3024" y="134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0" name="CorelPhotoPaint.Image.7" r:id="rId51" imgW="75969" imgH="199789" progId="CorelPhotoPaint.Image.7">
                    <p:embed/>
                  </p:oleObj>
                </mc:Choice>
                <mc:Fallback>
                  <p:oleObj name="CorelPhotoPaint.Image.7" r:id="rId5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34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34" name="Object 396"/>
            <p:cNvGraphicFramePr>
              <a:graphicFrameLocks noChangeAspect="1"/>
            </p:cNvGraphicFramePr>
            <p:nvPr/>
          </p:nvGraphicFramePr>
          <p:xfrm>
            <a:off x="2880" y="148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1" name="CorelPhotoPaint.Image.7" r:id="rId52" imgW="75969" imgH="199789" progId="CorelPhotoPaint.Image.7">
                    <p:embed/>
                  </p:oleObj>
                </mc:Choice>
                <mc:Fallback>
                  <p:oleObj name="CorelPhotoPaint.Image.7" r:id="rId5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48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35" name="Object 397"/>
            <p:cNvGraphicFramePr>
              <a:graphicFrameLocks noChangeAspect="1"/>
            </p:cNvGraphicFramePr>
            <p:nvPr/>
          </p:nvGraphicFramePr>
          <p:xfrm>
            <a:off x="1585" y="96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2" name="CorelPhotoPaint.Image.7" r:id="rId53" imgW="75969" imgH="199789" progId="CorelPhotoPaint.Image.7">
                    <p:embed/>
                  </p:oleObj>
                </mc:Choice>
                <mc:Fallback>
                  <p:oleObj name="CorelPhotoPaint.Image.7" r:id="rId5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5" y="96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36" name="Object 398"/>
            <p:cNvGraphicFramePr>
              <a:graphicFrameLocks noChangeAspect="1"/>
            </p:cNvGraphicFramePr>
            <p:nvPr/>
          </p:nvGraphicFramePr>
          <p:xfrm>
            <a:off x="1729" y="100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3" name="CorelPhotoPaint.Image.7" r:id="rId54" imgW="75969" imgH="199789" progId="CorelPhotoPaint.Image.7">
                    <p:embed/>
                  </p:oleObj>
                </mc:Choice>
                <mc:Fallback>
                  <p:oleObj name="CorelPhotoPaint.Image.7" r:id="rId5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9" y="100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37" name="Object 399"/>
            <p:cNvGraphicFramePr>
              <a:graphicFrameLocks noChangeAspect="1"/>
            </p:cNvGraphicFramePr>
            <p:nvPr/>
          </p:nvGraphicFramePr>
          <p:xfrm>
            <a:off x="1394" y="105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4" name="CorelPhotoPaint.Image.7" r:id="rId55" imgW="75969" imgH="199789" progId="CorelPhotoPaint.Image.7">
                    <p:embed/>
                  </p:oleObj>
                </mc:Choice>
                <mc:Fallback>
                  <p:oleObj name="CorelPhotoPaint.Image.7" r:id="rId5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4" y="105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38" name="Object 400"/>
            <p:cNvGraphicFramePr>
              <a:graphicFrameLocks noChangeAspect="1"/>
            </p:cNvGraphicFramePr>
            <p:nvPr/>
          </p:nvGraphicFramePr>
          <p:xfrm>
            <a:off x="2306" y="96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5" name="CorelPhotoPaint.Image.7" r:id="rId56" imgW="75969" imgH="199789" progId="CorelPhotoPaint.Image.7">
                    <p:embed/>
                  </p:oleObj>
                </mc:Choice>
                <mc:Fallback>
                  <p:oleObj name="CorelPhotoPaint.Image.7" r:id="rId5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6" y="96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39" name="Object 401"/>
            <p:cNvGraphicFramePr>
              <a:graphicFrameLocks noChangeAspect="1"/>
            </p:cNvGraphicFramePr>
            <p:nvPr/>
          </p:nvGraphicFramePr>
          <p:xfrm>
            <a:off x="2162" y="105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6" name="CorelPhotoPaint.Image.7" r:id="rId57" imgW="75969" imgH="199789" progId="CorelPhotoPaint.Image.7">
                    <p:embed/>
                  </p:oleObj>
                </mc:Choice>
                <mc:Fallback>
                  <p:oleObj name="CorelPhotoPaint.Image.7" r:id="rId5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2" y="105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0" name="Object 402"/>
            <p:cNvGraphicFramePr>
              <a:graphicFrameLocks noChangeAspect="1"/>
            </p:cNvGraphicFramePr>
            <p:nvPr/>
          </p:nvGraphicFramePr>
          <p:xfrm>
            <a:off x="2018" y="96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7" name="CorelPhotoPaint.Image.7" r:id="rId58" imgW="75969" imgH="199789" progId="CorelPhotoPaint.Image.7">
                    <p:embed/>
                  </p:oleObj>
                </mc:Choice>
                <mc:Fallback>
                  <p:oleObj name="CorelPhotoPaint.Image.7" r:id="rId5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96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1" name="Object 403"/>
            <p:cNvGraphicFramePr>
              <a:graphicFrameLocks noChangeAspect="1"/>
            </p:cNvGraphicFramePr>
            <p:nvPr/>
          </p:nvGraphicFramePr>
          <p:xfrm>
            <a:off x="2785" y="89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8" name="CorelPhotoPaint.Image.7" r:id="rId59" imgW="75969" imgH="199789" progId="CorelPhotoPaint.Image.7">
                    <p:embed/>
                  </p:oleObj>
                </mc:Choice>
                <mc:Fallback>
                  <p:oleObj name="CorelPhotoPaint.Image.7" r:id="rId5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5" y="89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2" name="Object 404"/>
            <p:cNvGraphicFramePr>
              <a:graphicFrameLocks noChangeAspect="1"/>
            </p:cNvGraphicFramePr>
            <p:nvPr/>
          </p:nvGraphicFramePr>
          <p:xfrm>
            <a:off x="2881" y="103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39" name="CorelPhotoPaint.Image.7" r:id="rId60" imgW="75969" imgH="199789" progId="CorelPhotoPaint.Image.7">
                    <p:embed/>
                  </p:oleObj>
                </mc:Choice>
                <mc:Fallback>
                  <p:oleObj name="CorelPhotoPaint.Image.7" r:id="rId6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103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3" name="Object 405"/>
            <p:cNvGraphicFramePr>
              <a:graphicFrameLocks noChangeAspect="1"/>
            </p:cNvGraphicFramePr>
            <p:nvPr/>
          </p:nvGraphicFramePr>
          <p:xfrm>
            <a:off x="2593" y="103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0" name="CorelPhotoPaint.Image.7" r:id="rId61" imgW="75969" imgH="199789" progId="CorelPhotoPaint.Image.7">
                    <p:embed/>
                  </p:oleObj>
                </mc:Choice>
                <mc:Fallback>
                  <p:oleObj name="CorelPhotoPaint.Image.7" r:id="rId6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3" y="103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4" name="Object 406"/>
            <p:cNvGraphicFramePr>
              <a:graphicFrameLocks noChangeAspect="1"/>
            </p:cNvGraphicFramePr>
            <p:nvPr/>
          </p:nvGraphicFramePr>
          <p:xfrm>
            <a:off x="2449" y="89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1" name="CorelPhotoPaint.Image.7" r:id="rId62" imgW="75969" imgH="199789" progId="CorelPhotoPaint.Image.7">
                    <p:embed/>
                  </p:oleObj>
                </mc:Choice>
                <mc:Fallback>
                  <p:oleObj name="CorelPhotoPaint.Image.7" r:id="rId6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9" y="89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5" name="Object 407"/>
            <p:cNvGraphicFramePr>
              <a:graphicFrameLocks noChangeAspect="1"/>
            </p:cNvGraphicFramePr>
            <p:nvPr/>
          </p:nvGraphicFramePr>
          <p:xfrm>
            <a:off x="3457" y="98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2" name="CorelPhotoPaint.Image.7" r:id="rId63" imgW="75969" imgH="199789" progId="CorelPhotoPaint.Image.7">
                    <p:embed/>
                  </p:oleObj>
                </mc:Choice>
                <mc:Fallback>
                  <p:oleObj name="CorelPhotoPaint.Image.7" r:id="rId6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7" y="98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6" name="Object 408"/>
            <p:cNvGraphicFramePr>
              <a:graphicFrameLocks noChangeAspect="1"/>
            </p:cNvGraphicFramePr>
            <p:nvPr/>
          </p:nvGraphicFramePr>
          <p:xfrm>
            <a:off x="3313" y="108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3" name="CorelPhotoPaint.Image.7" r:id="rId64" imgW="75969" imgH="199789" progId="CorelPhotoPaint.Image.7">
                    <p:embed/>
                  </p:oleObj>
                </mc:Choice>
                <mc:Fallback>
                  <p:oleObj name="CorelPhotoPaint.Image.7" r:id="rId6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3" y="108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7" name="Object 409"/>
            <p:cNvGraphicFramePr>
              <a:graphicFrameLocks noChangeAspect="1"/>
            </p:cNvGraphicFramePr>
            <p:nvPr/>
          </p:nvGraphicFramePr>
          <p:xfrm>
            <a:off x="3169" y="98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4" name="CorelPhotoPaint.Image.7" r:id="rId65" imgW="75969" imgH="199789" progId="CorelPhotoPaint.Image.7">
                    <p:embed/>
                  </p:oleObj>
                </mc:Choice>
                <mc:Fallback>
                  <p:oleObj name="CorelPhotoPaint.Image.7" r:id="rId6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9" y="98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8" name="Object 410"/>
            <p:cNvGraphicFramePr>
              <a:graphicFrameLocks noChangeAspect="1"/>
            </p:cNvGraphicFramePr>
            <p:nvPr/>
          </p:nvGraphicFramePr>
          <p:xfrm>
            <a:off x="2736" y="117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5" name="CorelPhotoPaint.Image.7" r:id="rId66" imgW="75969" imgH="199789" progId="CorelPhotoPaint.Image.7">
                    <p:embed/>
                  </p:oleObj>
                </mc:Choice>
                <mc:Fallback>
                  <p:oleObj name="CorelPhotoPaint.Image.7" r:id="rId6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17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9" name="Object 411"/>
            <p:cNvGraphicFramePr>
              <a:graphicFrameLocks noChangeAspect="1"/>
            </p:cNvGraphicFramePr>
            <p:nvPr/>
          </p:nvGraphicFramePr>
          <p:xfrm>
            <a:off x="2832" y="131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6" name="CorelPhotoPaint.Image.7" r:id="rId67" imgW="75969" imgH="199789" progId="CorelPhotoPaint.Image.7">
                    <p:embed/>
                  </p:oleObj>
                </mc:Choice>
                <mc:Fallback>
                  <p:oleObj name="CorelPhotoPaint.Image.7" r:id="rId6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31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50" name="Object 412"/>
            <p:cNvGraphicFramePr>
              <a:graphicFrameLocks noChangeAspect="1"/>
            </p:cNvGraphicFramePr>
            <p:nvPr/>
          </p:nvGraphicFramePr>
          <p:xfrm>
            <a:off x="2640" y="131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7" name="CorelPhotoPaint.Image.7" r:id="rId68" imgW="75969" imgH="199789" progId="CorelPhotoPaint.Image.7">
                    <p:embed/>
                  </p:oleObj>
                </mc:Choice>
                <mc:Fallback>
                  <p:oleObj name="CorelPhotoPaint.Image.7" r:id="rId6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31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51" name="Object 413"/>
            <p:cNvGraphicFramePr>
              <a:graphicFrameLocks noChangeAspect="1"/>
            </p:cNvGraphicFramePr>
            <p:nvPr/>
          </p:nvGraphicFramePr>
          <p:xfrm>
            <a:off x="2208" y="117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8" name="CorelPhotoPaint.Image.7" r:id="rId69" imgW="75969" imgH="199789" progId="CorelPhotoPaint.Image.7">
                    <p:embed/>
                  </p:oleObj>
                </mc:Choice>
                <mc:Fallback>
                  <p:oleObj name="CorelPhotoPaint.Image.7" r:id="rId6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17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52" name="Object 414"/>
            <p:cNvGraphicFramePr>
              <a:graphicFrameLocks noChangeAspect="1"/>
            </p:cNvGraphicFramePr>
            <p:nvPr/>
          </p:nvGraphicFramePr>
          <p:xfrm>
            <a:off x="2112" y="131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49" name="CorelPhotoPaint.Image.7" r:id="rId70" imgW="75969" imgH="199789" progId="CorelPhotoPaint.Image.7">
                    <p:embed/>
                  </p:oleObj>
                </mc:Choice>
                <mc:Fallback>
                  <p:oleObj name="CorelPhotoPaint.Image.7" r:id="rId7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131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53" name="Object 415"/>
            <p:cNvGraphicFramePr>
              <a:graphicFrameLocks noChangeAspect="1"/>
            </p:cNvGraphicFramePr>
            <p:nvPr/>
          </p:nvGraphicFramePr>
          <p:xfrm>
            <a:off x="3552" y="12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50" name="CorelPhotoPaint.Image.7" r:id="rId71" imgW="75969" imgH="199789" progId="CorelPhotoPaint.Image.7">
                    <p:embed/>
                  </p:oleObj>
                </mc:Choice>
                <mc:Fallback>
                  <p:oleObj name="CorelPhotoPaint.Image.7" r:id="rId7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2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54" name="Object 416"/>
            <p:cNvGraphicFramePr>
              <a:graphicFrameLocks noChangeAspect="1"/>
            </p:cNvGraphicFramePr>
            <p:nvPr/>
          </p:nvGraphicFramePr>
          <p:xfrm>
            <a:off x="3505" y="155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51" name="CorelPhotoPaint.Image.7" r:id="rId72" imgW="75969" imgH="199789" progId="CorelPhotoPaint.Image.7">
                    <p:embed/>
                  </p:oleObj>
                </mc:Choice>
                <mc:Fallback>
                  <p:oleObj name="CorelPhotoPaint.Image.7" r:id="rId7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5" y="155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55" name="Object 417"/>
            <p:cNvGraphicFramePr>
              <a:graphicFrameLocks noChangeAspect="1"/>
            </p:cNvGraphicFramePr>
            <p:nvPr/>
          </p:nvGraphicFramePr>
          <p:xfrm>
            <a:off x="3648" y="139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52" name="CorelPhotoPaint.Image.7" r:id="rId73" imgW="75969" imgH="199789" progId="CorelPhotoPaint.Image.7">
                    <p:embed/>
                  </p:oleObj>
                </mc:Choice>
                <mc:Fallback>
                  <p:oleObj name="CorelPhotoPaint.Image.7" r:id="rId7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39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56" name="Object 418"/>
            <p:cNvGraphicFramePr>
              <a:graphicFrameLocks noChangeAspect="1"/>
            </p:cNvGraphicFramePr>
            <p:nvPr/>
          </p:nvGraphicFramePr>
          <p:xfrm>
            <a:off x="3456" y="139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53" name="CorelPhotoPaint.Image.7" r:id="rId74" imgW="75969" imgH="199789" progId="CorelPhotoPaint.Image.7">
                    <p:embed/>
                  </p:oleObj>
                </mc:Choice>
                <mc:Fallback>
                  <p:oleObj name="CorelPhotoPaint.Image.7" r:id="rId7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39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57" name="Object 419"/>
            <p:cNvGraphicFramePr>
              <a:graphicFrameLocks noChangeAspect="1"/>
            </p:cNvGraphicFramePr>
            <p:nvPr/>
          </p:nvGraphicFramePr>
          <p:xfrm>
            <a:off x="4320" y="158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54" name="CorelPhotoPaint.Image.7" r:id="rId75" imgW="75969" imgH="199789" progId="CorelPhotoPaint.Image.7">
                    <p:embed/>
                  </p:oleObj>
                </mc:Choice>
                <mc:Fallback>
                  <p:oleObj name="CorelPhotoPaint.Image.7" r:id="rId7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158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58" name="Object 420"/>
            <p:cNvGraphicFramePr>
              <a:graphicFrameLocks noChangeAspect="1"/>
            </p:cNvGraphicFramePr>
            <p:nvPr/>
          </p:nvGraphicFramePr>
          <p:xfrm>
            <a:off x="4128" y="120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55" name="CorelPhotoPaint.Image.7" r:id="rId76" imgW="75969" imgH="199789" progId="CorelPhotoPaint.Image.7">
                    <p:embed/>
                  </p:oleObj>
                </mc:Choice>
                <mc:Fallback>
                  <p:oleObj name="CorelPhotoPaint.Image.7" r:id="rId7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20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59" name="Object 421"/>
            <p:cNvGraphicFramePr>
              <a:graphicFrameLocks noChangeAspect="1"/>
            </p:cNvGraphicFramePr>
            <p:nvPr/>
          </p:nvGraphicFramePr>
          <p:xfrm>
            <a:off x="4128" y="144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56" name="CorelPhotoPaint.Image.7" r:id="rId77" imgW="75969" imgH="199789" progId="CorelPhotoPaint.Image.7">
                    <p:embed/>
                  </p:oleObj>
                </mc:Choice>
                <mc:Fallback>
                  <p:oleObj name="CorelPhotoPaint.Image.7" r:id="rId7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44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60" name="Object 422"/>
            <p:cNvGraphicFramePr>
              <a:graphicFrameLocks noChangeAspect="1"/>
            </p:cNvGraphicFramePr>
            <p:nvPr/>
          </p:nvGraphicFramePr>
          <p:xfrm>
            <a:off x="4321" y="134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57" name="CorelPhotoPaint.Image.7" r:id="rId78" imgW="75969" imgH="199789" progId="CorelPhotoPaint.Image.7">
                    <p:embed/>
                  </p:oleObj>
                </mc:Choice>
                <mc:Fallback>
                  <p:oleObj name="CorelPhotoPaint.Image.7" r:id="rId7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1" y="134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61" name="Object 423"/>
            <p:cNvGraphicFramePr>
              <a:graphicFrameLocks noChangeAspect="1"/>
            </p:cNvGraphicFramePr>
            <p:nvPr/>
          </p:nvGraphicFramePr>
          <p:xfrm>
            <a:off x="4032" y="134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58" name="CorelPhotoPaint.Image.7" r:id="rId79" imgW="75969" imgH="199789" progId="CorelPhotoPaint.Image.7">
                    <p:embed/>
                  </p:oleObj>
                </mc:Choice>
                <mc:Fallback>
                  <p:oleObj name="CorelPhotoPaint.Image.7" r:id="rId7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134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62" name="Object 424"/>
            <p:cNvGraphicFramePr>
              <a:graphicFrameLocks noChangeAspect="1"/>
            </p:cNvGraphicFramePr>
            <p:nvPr/>
          </p:nvGraphicFramePr>
          <p:xfrm>
            <a:off x="3984" y="158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59" name="CorelPhotoPaint.Image.7" r:id="rId80" imgW="75969" imgH="199789" progId="CorelPhotoPaint.Image.7">
                    <p:embed/>
                  </p:oleObj>
                </mc:Choice>
                <mc:Fallback>
                  <p:oleObj name="CorelPhotoPaint.Image.7" r:id="rId8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58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63" name="Object 425"/>
            <p:cNvGraphicFramePr>
              <a:graphicFrameLocks noChangeAspect="1"/>
            </p:cNvGraphicFramePr>
            <p:nvPr/>
          </p:nvGraphicFramePr>
          <p:xfrm>
            <a:off x="3889" y="98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60" name="CorelPhotoPaint.Image.7" r:id="rId81" imgW="75969" imgH="199789" progId="CorelPhotoPaint.Image.7">
                    <p:embed/>
                  </p:oleObj>
                </mc:Choice>
                <mc:Fallback>
                  <p:oleObj name="CorelPhotoPaint.Image.7" r:id="rId8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9" y="98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64" name="Object 426"/>
            <p:cNvGraphicFramePr>
              <a:graphicFrameLocks noChangeAspect="1"/>
            </p:cNvGraphicFramePr>
            <p:nvPr/>
          </p:nvGraphicFramePr>
          <p:xfrm>
            <a:off x="3985" y="113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61" name="CorelPhotoPaint.Image.7" r:id="rId82" imgW="75969" imgH="199789" progId="CorelPhotoPaint.Image.7">
                    <p:embed/>
                  </p:oleObj>
                </mc:Choice>
                <mc:Fallback>
                  <p:oleObj name="CorelPhotoPaint.Image.7" r:id="rId8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5" y="113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65" name="Object 427"/>
            <p:cNvGraphicFramePr>
              <a:graphicFrameLocks noChangeAspect="1"/>
            </p:cNvGraphicFramePr>
            <p:nvPr/>
          </p:nvGraphicFramePr>
          <p:xfrm>
            <a:off x="3697" y="113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62" name="CorelPhotoPaint.Image.7" r:id="rId83" imgW="75969" imgH="199789" progId="CorelPhotoPaint.Image.7">
                    <p:embed/>
                  </p:oleObj>
                </mc:Choice>
                <mc:Fallback>
                  <p:oleObj name="CorelPhotoPaint.Image.7" r:id="rId8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7" y="113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66" name="Object 428"/>
            <p:cNvGraphicFramePr>
              <a:graphicFrameLocks noChangeAspect="1"/>
            </p:cNvGraphicFramePr>
            <p:nvPr/>
          </p:nvGraphicFramePr>
          <p:xfrm>
            <a:off x="3553" y="98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63" name="CorelPhotoPaint.Image.7" r:id="rId84" imgW="75969" imgH="199789" progId="CorelPhotoPaint.Image.7">
                    <p:embed/>
                  </p:oleObj>
                </mc:Choice>
                <mc:Fallback>
                  <p:oleObj name="CorelPhotoPaint.Image.7" r:id="rId8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98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67" name="Object 429"/>
            <p:cNvGraphicFramePr>
              <a:graphicFrameLocks noChangeAspect="1"/>
            </p:cNvGraphicFramePr>
            <p:nvPr/>
          </p:nvGraphicFramePr>
          <p:xfrm>
            <a:off x="4465" y="94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64" name="CorelPhotoPaint.Image.7" r:id="rId85" imgW="75969" imgH="199789" progId="CorelPhotoPaint.Image.7">
                    <p:embed/>
                  </p:oleObj>
                </mc:Choice>
                <mc:Fallback>
                  <p:oleObj name="CorelPhotoPaint.Image.7" r:id="rId8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5" y="94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68" name="Object 430"/>
            <p:cNvGraphicFramePr>
              <a:graphicFrameLocks noChangeAspect="1"/>
            </p:cNvGraphicFramePr>
            <p:nvPr/>
          </p:nvGraphicFramePr>
          <p:xfrm>
            <a:off x="4417" y="118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65" name="CorelPhotoPaint.Image.7" r:id="rId86" imgW="75969" imgH="199789" progId="CorelPhotoPaint.Image.7">
                    <p:embed/>
                  </p:oleObj>
                </mc:Choice>
                <mc:Fallback>
                  <p:oleObj name="CorelPhotoPaint.Image.7" r:id="rId8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7" y="118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69" name="Object 431"/>
            <p:cNvGraphicFramePr>
              <a:graphicFrameLocks noChangeAspect="1"/>
            </p:cNvGraphicFramePr>
            <p:nvPr/>
          </p:nvGraphicFramePr>
          <p:xfrm>
            <a:off x="4273" y="108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66" name="CorelPhotoPaint.Image.7" r:id="rId87" imgW="75969" imgH="199789" progId="CorelPhotoPaint.Image.7">
                    <p:embed/>
                  </p:oleObj>
                </mc:Choice>
                <mc:Fallback>
                  <p:oleObj name="CorelPhotoPaint.Image.7" r:id="rId8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3" y="108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70" name="Object 432"/>
            <p:cNvGraphicFramePr>
              <a:graphicFrameLocks noChangeAspect="1"/>
            </p:cNvGraphicFramePr>
            <p:nvPr/>
          </p:nvGraphicFramePr>
          <p:xfrm>
            <a:off x="4129" y="94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67" name="CorelPhotoPaint.Image.7" r:id="rId88" imgW="75969" imgH="199789" progId="CorelPhotoPaint.Image.7">
                    <p:embed/>
                  </p:oleObj>
                </mc:Choice>
                <mc:Fallback>
                  <p:oleObj name="CorelPhotoPaint.Image.7" r:id="rId8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9" y="94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71" name="Object 433"/>
            <p:cNvGraphicFramePr>
              <a:graphicFrameLocks noChangeAspect="1"/>
            </p:cNvGraphicFramePr>
            <p:nvPr/>
          </p:nvGraphicFramePr>
          <p:xfrm>
            <a:off x="4129" y="118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68" name="CorelPhotoPaint.Image.7" r:id="rId89" imgW="75969" imgH="199789" progId="CorelPhotoPaint.Image.7">
                    <p:embed/>
                  </p:oleObj>
                </mc:Choice>
                <mc:Fallback>
                  <p:oleObj name="CorelPhotoPaint.Image.7" r:id="rId8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9" y="118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72" name="Object 434"/>
            <p:cNvGraphicFramePr>
              <a:graphicFrameLocks noChangeAspect="1"/>
            </p:cNvGraphicFramePr>
            <p:nvPr/>
          </p:nvGraphicFramePr>
          <p:xfrm>
            <a:off x="3840" y="126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69" name="CorelPhotoPaint.Image.7" r:id="rId90" imgW="75969" imgH="199789" progId="CorelPhotoPaint.Image.7">
                    <p:embed/>
                  </p:oleObj>
                </mc:Choice>
                <mc:Fallback>
                  <p:oleObj name="CorelPhotoPaint.Image.7" r:id="rId9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26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73" name="Object 435"/>
            <p:cNvGraphicFramePr>
              <a:graphicFrameLocks noChangeAspect="1"/>
            </p:cNvGraphicFramePr>
            <p:nvPr/>
          </p:nvGraphicFramePr>
          <p:xfrm>
            <a:off x="3936" y="141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70" name="CorelPhotoPaint.Image.7" r:id="rId91" imgW="75969" imgH="199789" progId="CorelPhotoPaint.Image.7">
                    <p:embed/>
                  </p:oleObj>
                </mc:Choice>
                <mc:Fallback>
                  <p:oleObj name="CorelPhotoPaint.Image.7" r:id="rId9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141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74" name="Object 436"/>
            <p:cNvGraphicFramePr>
              <a:graphicFrameLocks noChangeAspect="1"/>
            </p:cNvGraphicFramePr>
            <p:nvPr/>
          </p:nvGraphicFramePr>
          <p:xfrm>
            <a:off x="3793" y="145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71" name="CorelPhotoPaint.Image.7" r:id="rId92" imgW="75969" imgH="199789" progId="CorelPhotoPaint.Image.7">
                    <p:embed/>
                  </p:oleObj>
                </mc:Choice>
                <mc:Fallback>
                  <p:oleObj name="CorelPhotoPaint.Image.7" r:id="rId9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3" y="145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75" name="Object 437"/>
            <p:cNvGraphicFramePr>
              <a:graphicFrameLocks noChangeAspect="1"/>
            </p:cNvGraphicFramePr>
            <p:nvPr/>
          </p:nvGraphicFramePr>
          <p:xfrm>
            <a:off x="4608" y="12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72" name="CorelPhotoPaint.Image.7" r:id="rId93" imgW="75969" imgH="199789" progId="CorelPhotoPaint.Image.7">
                    <p:embed/>
                  </p:oleObj>
                </mc:Choice>
                <mc:Fallback>
                  <p:oleObj name="CorelPhotoPaint.Image.7" r:id="rId9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2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76" name="Object 438"/>
            <p:cNvGraphicFramePr>
              <a:graphicFrameLocks noChangeAspect="1"/>
            </p:cNvGraphicFramePr>
            <p:nvPr/>
          </p:nvGraphicFramePr>
          <p:xfrm>
            <a:off x="4608" y="148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73" name="CorelPhotoPaint.Image.7" r:id="rId94" imgW="75969" imgH="199789" progId="CorelPhotoPaint.Image.7">
                    <p:embed/>
                  </p:oleObj>
                </mc:Choice>
                <mc:Fallback>
                  <p:oleObj name="CorelPhotoPaint.Image.7" r:id="rId9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48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77" name="Object 439"/>
            <p:cNvGraphicFramePr>
              <a:graphicFrameLocks noChangeAspect="1"/>
            </p:cNvGraphicFramePr>
            <p:nvPr/>
          </p:nvGraphicFramePr>
          <p:xfrm>
            <a:off x="4704" y="139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74" name="CorelPhotoPaint.Image.7" r:id="rId95" imgW="75969" imgH="199789" progId="CorelPhotoPaint.Image.7">
                    <p:embed/>
                  </p:oleObj>
                </mc:Choice>
                <mc:Fallback>
                  <p:oleObj name="CorelPhotoPaint.Image.7" r:id="rId9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139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78" name="Object 440"/>
            <p:cNvGraphicFramePr>
              <a:graphicFrameLocks noChangeAspect="1"/>
            </p:cNvGraphicFramePr>
            <p:nvPr/>
          </p:nvGraphicFramePr>
          <p:xfrm>
            <a:off x="4512" y="139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75" name="CorelPhotoPaint.Image.7" r:id="rId96" imgW="75969" imgH="199789" progId="CorelPhotoPaint.Image.7">
                    <p:embed/>
                  </p:oleObj>
                </mc:Choice>
                <mc:Fallback>
                  <p:oleObj name="CorelPhotoPaint.Image.7" r:id="rId9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39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79" name="Object 441"/>
            <p:cNvGraphicFramePr>
              <a:graphicFrameLocks noChangeAspect="1"/>
            </p:cNvGraphicFramePr>
            <p:nvPr/>
          </p:nvGraphicFramePr>
          <p:xfrm>
            <a:off x="5376" y="158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76" name="CorelPhotoPaint.Image.7" r:id="rId97" imgW="75969" imgH="199789" progId="CorelPhotoPaint.Image.7">
                    <p:embed/>
                  </p:oleObj>
                </mc:Choice>
                <mc:Fallback>
                  <p:oleObj name="CorelPhotoPaint.Image.7" r:id="rId9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158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80" name="Object 442"/>
            <p:cNvGraphicFramePr>
              <a:graphicFrameLocks noChangeAspect="1"/>
            </p:cNvGraphicFramePr>
            <p:nvPr/>
          </p:nvGraphicFramePr>
          <p:xfrm>
            <a:off x="5184" y="120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77" name="CorelPhotoPaint.Image.7" r:id="rId98" imgW="75969" imgH="199789" progId="CorelPhotoPaint.Image.7">
                    <p:embed/>
                  </p:oleObj>
                </mc:Choice>
                <mc:Fallback>
                  <p:oleObj name="CorelPhotoPaint.Image.7" r:id="rId9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120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81" name="Object 443"/>
            <p:cNvGraphicFramePr>
              <a:graphicFrameLocks noChangeAspect="1"/>
            </p:cNvGraphicFramePr>
            <p:nvPr/>
          </p:nvGraphicFramePr>
          <p:xfrm>
            <a:off x="5184" y="144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78" name="CorelPhotoPaint.Image.7" r:id="rId99" imgW="75969" imgH="199789" progId="CorelPhotoPaint.Image.7">
                    <p:embed/>
                  </p:oleObj>
                </mc:Choice>
                <mc:Fallback>
                  <p:oleObj name="CorelPhotoPaint.Image.7" r:id="rId9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144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82" name="Object 444"/>
            <p:cNvGraphicFramePr>
              <a:graphicFrameLocks noChangeAspect="1"/>
            </p:cNvGraphicFramePr>
            <p:nvPr/>
          </p:nvGraphicFramePr>
          <p:xfrm>
            <a:off x="5280" y="134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79" name="CorelPhotoPaint.Image.7" r:id="rId100" imgW="75969" imgH="199789" progId="CorelPhotoPaint.Image.7">
                    <p:embed/>
                  </p:oleObj>
                </mc:Choice>
                <mc:Fallback>
                  <p:oleObj name="CorelPhotoPaint.Image.7" r:id="rId10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134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83" name="Object 445"/>
            <p:cNvGraphicFramePr>
              <a:graphicFrameLocks noChangeAspect="1"/>
            </p:cNvGraphicFramePr>
            <p:nvPr/>
          </p:nvGraphicFramePr>
          <p:xfrm>
            <a:off x="5088" y="134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80" name="CorelPhotoPaint.Image.7" r:id="rId101" imgW="75969" imgH="199789" progId="CorelPhotoPaint.Image.7">
                    <p:embed/>
                  </p:oleObj>
                </mc:Choice>
                <mc:Fallback>
                  <p:oleObj name="CorelPhotoPaint.Image.7" r:id="rId10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34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84" name="Object 446"/>
            <p:cNvGraphicFramePr>
              <a:graphicFrameLocks noChangeAspect="1"/>
            </p:cNvGraphicFramePr>
            <p:nvPr/>
          </p:nvGraphicFramePr>
          <p:xfrm>
            <a:off x="5040" y="158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81" name="CorelPhotoPaint.Image.7" r:id="rId102" imgW="75969" imgH="199789" progId="CorelPhotoPaint.Image.7">
                    <p:embed/>
                  </p:oleObj>
                </mc:Choice>
                <mc:Fallback>
                  <p:oleObj name="CorelPhotoPaint.Image.7" r:id="rId10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158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85" name="Object 447"/>
            <p:cNvGraphicFramePr>
              <a:graphicFrameLocks noChangeAspect="1"/>
            </p:cNvGraphicFramePr>
            <p:nvPr/>
          </p:nvGraphicFramePr>
          <p:xfrm>
            <a:off x="4945" y="98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82" name="CorelPhotoPaint.Image.7" r:id="rId103" imgW="75969" imgH="199789" progId="CorelPhotoPaint.Image.7">
                    <p:embed/>
                  </p:oleObj>
                </mc:Choice>
                <mc:Fallback>
                  <p:oleObj name="CorelPhotoPaint.Image.7" r:id="rId10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5" y="98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86" name="Object 448"/>
            <p:cNvGraphicFramePr>
              <a:graphicFrameLocks noChangeAspect="1"/>
            </p:cNvGraphicFramePr>
            <p:nvPr/>
          </p:nvGraphicFramePr>
          <p:xfrm>
            <a:off x="5041" y="113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83" name="CorelPhotoPaint.Image.7" r:id="rId104" imgW="75969" imgH="199789" progId="CorelPhotoPaint.Image.7">
                    <p:embed/>
                  </p:oleObj>
                </mc:Choice>
                <mc:Fallback>
                  <p:oleObj name="CorelPhotoPaint.Image.7" r:id="rId10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1" y="113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87" name="Object 449"/>
            <p:cNvGraphicFramePr>
              <a:graphicFrameLocks noChangeAspect="1"/>
            </p:cNvGraphicFramePr>
            <p:nvPr/>
          </p:nvGraphicFramePr>
          <p:xfrm>
            <a:off x="4753" y="113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84" name="CorelPhotoPaint.Image.7" r:id="rId105" imgW="75969" imgH="199789" progId="CorelPhotoPaint.Image.7">
                    <p:embed/>
                  </p:oleObj>
                </mc:Choice>
                <mc:Fallback>
                  <p:oleObj name="CorelPhotoPaint.Image.7" r:id="rId10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3" y="113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88" name="Object 450"/>
            <p:cNvGraphicFramePr>
              <a:graphicFrameLocks noChangeAspect="1"/>
            </p:cNvGraphicFramePr>
            <p:nvPr/>
          </p:nvGraphicFramePr>
          <p:xfrm>
            <a:off x="4609" y="98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85" name="CorelPhotoPaint.Image.7" r:id="rId106" imgW="75969" imgH="199789" progId="CorelPhotoPaint.Image.7">
                    <p:embed/>
                  </p:oleObj>
                </mc:Choice>
                <mc:Fallback>
                  <p:oleObj name="CorelPhotoPaint.Image.7" r:id="rId10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9" y="98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89" name="Object 451"/>
            <p:cNvGraphicFramePr>
              <a:graphicFrameLocks noChangeAspect="1"/>
            </p:cNvGraphicFramePr>
            <p:nvPr/>
          </p:nvGraphicFramePr>
          <p:xfrm>
            <a:off x="5521" y="94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86" name="CorelPhotoPaint.Image.7" r:id="rId107" imgW="75969" imgH="199789" progId="CorelPhotoPaint.Image.7">
                    <p:embed/>
                  </p:oleObj>
                </mc:Choice>
                <mc:Fallback>
                  <p:oleObj name="CorelPhotoPaint.Image.7" r:id="rId10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1" y="94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90" name="Object 452"/>
            <p:cNvGraphicFramePr>
              <a:graphicFrameLocks noChangeAspect="1"/>
            </p:cNvGraphicFramePr>
            <p:nvPr/>
          </p:nvGraphicFramePr>
          <p:xfrm>
            <a:off x="5473" y="118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87" name="CorelPhotoPaint.Image.7" r:id="rId108" imgW="75969" imgH="199789" progId="CorelPhotoPaint.Image.7">
                    <p:embed/>
                  </p:oleObj>
                </mc:Choice>
                <mc:Fallback>
                  <p:oleObj name="CorelPhotoPaint.Image.7" r:id="rId10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3" y="118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91" name="Object 453"/>
            <p:cNvGraphicFramePr>
              <a:graphicFrameLocks noChangeAspect="1"/>
            </p:cNvGraphicFramePr>
            <p:nvPr/>
          </p:nvGraphicFramePr>
          <p:xfrm>
            <a:off x="5329" y="108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88" name="CorelPhotoPaint.Image.7" r:id="rId109" imgW="75969" imgH="199789" progId="CorelPhotoPaint.Image.7">
                    <p:embed/>
                  </p:oleObj>
                </mc:Choice>
                <mc:Fallback>
                  <p:oleObj name="CorelPhotoPaint.Image.7" r:id="rId10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9" y="108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92" name="Object 454"/>
            <p:cNvGraphicFramePr>
              <a:graphicFrameLocks noChangeAspect="1"/>
            </p:cNvGraphicFramePr>
            <p:nvPr/>
          </p:nvGraphicFramePr>
          <p:xfrm>
            <a:off x="5185" y="94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89" name="CorelPhotoPaint.Image.7" r:id="rId110" imgW="75969" imgH="199789" progId="CorelPhotoPaint.Image.7">
                    <p:embed/>
                  </p:oleObj>
                </mc:Choice>
                <mc:Fallback>
                  <p:oleObj name="CorelPhotoPaint.Image.7" r:id="rId11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5" y="94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93" name="Object 455"/>
            <p:cNvGraphicFramePr>
              <a:graphicFrameLocks noChangeAspect="1"/>
            </p:cNvGraphicFramePr>
            <p:nvPr/>
          </p:nvGraphicFramePr>
          <p:xfrm>
            <a:off x="5185" y="118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90" name="CorelPhotoPaint.Image.7" r:id="rId111" imgW="75969" imgH="199789" progId="CorelPhotoPaint.Image.7">
                    <p:embed/>
                  </p:oleObj>
                </mc:Choice>
                <mc:Fallback>
                  <p:oleObj name="CorelPhotoPaint.Image.7" r:id="rId11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5" y="118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94" name="Object 456"/>
            <p:cNvGraphicFramePr>
              <a:graphicFrameLocks noChangeAspect="1"/>
            </p:cNvGraphicFramePr>
            <p:nvPr/>
          </p:nvGraphicFramePr>
          <p:xfrm>
            <a:off x="4896" y="126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91" name="CorelPhotoPaint.Image.7" r:id="rId112" imgW="75969" imgH="199789" progId="CorelPhotoPaint.Image.7">
                    <p:embed/>
                  </p:oleObj>
                </mc:Choice>
                <mc:Fallback>
                  <p:oleObj name="CorelPhotoPaint.Image.7" r:id="rId11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26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95" name="Object 457"/>
            <p:cNvGraphicFramePr>
              <a:graphicFrameLocks noChangeAspect="1"/>
            </p:cNvGraphicFramePr>
            <p:nvPr/>
          </p:nvGraphicFramePr>
          <p:xfrm>
            <a:off x="4992" y="141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92" name="CorelPhotoPaint.Image.7" r:id="rId113" imgW="75969" imgH="199789" progId="CorelPhotoPaint.Image.7">
                    <p:embed/>
                  </p:oleObj>
                </mc:Choice>
                <mc:Fallback>
                  <p:oleObj name="CorelPhotoPaint.Image.7" r:id="rId11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41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96" name="Object 458"/>
            <p:cNvGraphicFramePr>
              <a:graphicFrameLocks noChangeAspect="1"/>
            </p:cNvGraphicFramePr>
            <p:nvPr/>
          </p:nvGraphicFramePr>
          <p:xfrm>
            <a:off x="4800" y="141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93" name="CorelPhotoPaint.Image.7" r:id="rId114" imgW="75969" imgH="199789" progId="CorelPhotoPaint.Image.7">
                    <p:embed/>
                  </p:oleObj>
                </mc:Choice>
                <mc:Fallback>
                  <p:oleObj name="CorelPhotoPaint.Image.7" r:id="rId11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141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97" name="Object 459"/>
            <p:cNvGraphicFramePr>
              <a:graphicFrameLocks noChangeAspect="1"/>
            </p:cNvGraphicFramePr>
            <p:nvPr/>
          </p:nvGraphicFramePr>
          <p:xfrm>
            <a:off x="337" y="115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94" name="CorelPhotoPaint.Image.7" r:id="rId115" imgW="75969" imgH="199789" progId="CorelPhotoPaint.Image.7">
                    <p:embed/>
                  </p:oleObj>
                </mc:Choice>
                <mc:Fallback>
                  <p:oleObj name="CorelPhotoPaint.Image.7" r:id="rId11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" y="115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98" name="Object 460"/>
            <p:cNvGraphicFramePr>
              <a:graphicFrameLocks noChangeAspect="1"/>
            </p:cNvGraphicFramePr>
            <p:nvPr/>
          </p:nvGraphicFramePr>
          <p:xfrm>
            <a:off x="145" y="129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95" name="CorelPhotoPaint.Image.7" r:id="rId116" imgW="75969" imgH="199789" progId="CorelPhotoPaint.Image.7">
                    <p:embed/>
                  </p:oleObj>
                </mc:Choice>
                <mc:Fallback>
                  <p:oleObj name="CorelPhotoPaint.Image.7" r:id="rId11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" y="129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99" name="Object 461"/>
            <p:cNvGraphicFramePr>
              <a:graphicFrameLocks noChangeAspect="1"/>
            </p:cNvGraphicFramePr>
            <p:nvPr/>
          </p:nvGraphicFramePr>
          <p:xfrm>
            <a:off x="145" y="100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96" name="CorelPhotoPaint.Image.7" r:id="rId117" imgW="75969" imgH="199789" progId="CorelPhotoPaint.Image.7">
                    <p:embed/>
                  </p:oleObj>
                </mc:Choice>
                <mc:Fallback>
                  <p:oleObj name="CorelPhotoPaint.Image.7" r:id="rId11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" y="100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00" name="Object 462"/>
            <p:cNvGraphicFramePr>
              <a:graphicFrameLocks noChangeAspect="1"/>
            </p:cNvGraphicFramePr>
            <p:nvPr/>
          </p:nvGraphicFramePr>
          <p:xfrm>
            <a:off x="241" y="91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97" name="CorelPhotoPaint.Image.7" r:id="rId118" imgW="75969" imgH="199789" progId="CorelPhotoPaint.Image.7">
                    <p:embed/>
                  </p:oleObj>
                </mc:Choice>
                <mc:Fallback>
                  <p:oleObj name="CorelPhotoPaint.Image.7" r:id="rId11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" y="91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01" name="Object 463"/>
            <p:cNvGraphicFramePr>
              <a:graphicFrameLocks noChangeAspect="1"/>
            </p:cNvGraphicFramePr>
            <p:nvPr/>
          </p:nvGraphicFramePr>
          <p:xfrm>
            <a:off x="49" y="117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98" name="CorelPhotoPaint.Image.7" r:id="rId119" imgW="75969" imgH="199789" progId="CorelPhotoPaint.Image.7">
                    <p:embed/>
                  </p:oleObj>
                </mc:Choice>
                <mc:Fallback>
                  <p:oleObj name="CorelPhotoPaint.Image.7" r:id="rId11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" y="117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02" name="Object 464"/>
            <p:cNvGraphicFramePr>
              <a:graphicFrameLocks noChangeAspect="1"/>
            </p:cNvGraphicFramePr>
            <p:nvPr/>
          </p:nvGraphicFramePr>
          <p:xfrm>
            <a:off x="5616" y="120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599" name="CorelPhotoPaint.Image.7" r:id="rId120" imgW="75969" imgH="199789" progId="CorelPhotoPaint.Image.7">
                    <p:embed/>
                  </p:oleObj>
                </mc:Choice>
                <mc:Fallback>
                  <p:oleObj name="CorelPhotoPaint.Image.7" r:id="rId12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6" y="120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03" name="Object 465"/>
            <p:cNvGraphicFramePr>
              <a:graphicFrameLocks noChangeAspect="1"/>
            </p:cNvGraphicFramePr>
            <p:nvPr/>
          </p:nvGraphicFramePr>
          <p:xfrm>
            <a:off x="5568" y="144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0" name="CorelPhotoPaint.Image.7" r:id="rId121" imgW="75969" imgH="199789" progId="CorelPhotoPaint.Image.7">
                    <p:embed/>
                  </p:oleObj>
                </mc:Choice>
                <mc:Fallback>
                  <p:oleObj name="CorelPhotoPaint.Image.7" r:id="rId12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8" y="144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04" name="Object 466"/>
            <p:cNvGraphicFramePr>
              <a:graphicFrameLocks noChangeAspect="1"/>
            </p:cNvGraphicFramePr>
            <p:nvPr/>
          </p:nvGraphicFramePr>
          <p:xfrm>
            <a:off x="5425" y="136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1" name="CorelPhotoPaint.Image.7" r:id="rId122" imgW="75969" imgH="199789" progId="CorelPhotoPaint.Image.7">
                    <p:embed/>
                  </p:oleObj>
                </mc:Choice>
                <mc:Fallback>
                  <p:oleObj name="CorelPhotoPaint.Image.7" r:id="rId12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5" y="136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05" name="Object 467"/>
            <p:cNvGraphicFramePr>
              <a:graphicFrameLocks noChangeAspect="1"/>
            </p:cNvGraphicFramePr>
            <p:nvPr/>
          </p:nvGraphicFramePr>
          <p:xfrm>
            <a:off x="5424" y="105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2" name="CorelPhotoPaint.Image.7" r:id="rId123" imgW="75969" imgH="199789" progId="CorelPhotoPaint.Image.7">
                    <p:embed/>
                  </p:oleObj>
                </mc:Choice>
                <mc:Fallback>
                  <p:oleObj name="CorelPhotoPaint.Image.7" r:id="rId12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4" y="105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06" name="Object 468"/>
            <p:cNvGraphicFramePr>
              <a:graphicFrameLocks noChangeAspect="1"/>
            </p:cNvGraphicFramePr>
            <p:nvPr/>
          </p:nvGraphicFramePr>
          <p:xfrm>
            <a:off x="192" y="148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3" name="CorelPhotoPaint.Image.7" r:id="rId124" imgW="75969" imgH="199789" progId="CorelPhotoPaint.Image.7">
                    <p:embed/>
                  </p:oleObj>
                </mc:Choice>
                <mc:Fallback>
                  <p:oleObj name="CorelPhotoPaint.Image.7" r:id="rId12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148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07" name="Object 469"/>
            <p:cNvGraphicFramePr>
              <a:graphicFrameLocks noChangeAspect="1"/>
            </p:cNvGraphicFramePr>
            <p:nvPr/>
          </p:nvGraphicFramePr>
          <p:xfrm>
            <a:off x="48" y="148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4" name="CorelPhotoPaint.Image.7" r:id="rId125" imgW="75969" imgH="199789" progId="CorelPhotoPaint.Image.7">
                    <p:embed/>
                  </p:oleObj>
                </mc:Choice>
                <mc:Fallback>
                  <p:oleObj name="CorelPhotoPaint.Image.7" r:id="rId12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148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08" name="Object 470"/>
            <p:cNvGraphicFramePr>
              <a:graphicFrameLocks noChangeAspect="1"/>
            </p:cNvGraphicFramePr>
            <p:nvPr/>
          </p:nvGraphicFramePr>
          <p:xfrm>
            <a:off x="5664" y="102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5" name="CorelPhotoPaint.Image.7" r:id="rId126" imgW="75969" imgH="199789" progId="CorelPhotoPaint.Image.7">
                    <p:embed/>
                  </p:oleObj>
                </mc:Choice>
                <mc:Fallback>
                  <p:oleObj name="CorelPhotoPaint.Image.7" r:id="rId12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4" y="102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09" name="Object 471"/>
            <p:cNvGraphicFramePr>
              <a:graphicFrameLocks noChangeAspect="1"/>
            </p:cNvGraphicFramePr>
            <p:nvPr/>
          </p:nvGraphicFramePr>
          <p:xfrm>
            <a:off x="5568" y="158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6" name="CorelPhotoPaint.Image.7" r:id="rId127" imgW="75969" imgH="199789" progId="CorelPhotoPaint.Image.7">
                    <p:embed/>
                  </p:oleObj>
                </mc:Choice>
                <mc:Fallback>
                  <p:oleObj name="CorelPhotoPaint.Image.7" r:id="rId12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8" y="158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98" name="Group 472"/>
          <p:cNvGrpSpPr>
            <a:grpSpLocks/>
          </p:cNvGrpSpPr>
          <p:nvPr/>
        </p:nvGrpSpPr>
        <p:grpSpPr bwMode="auto">
          <a:xfrm>
            <a:off x="152400" y="2544763"/>
            <a:ext cx="8915400" cy="960437"/>
            <a:chOff x="96" y="1603"/>
            <a:chExt cx="5616" cy="605"/>
          </a:xfrm>
        </p:grpSpPr>
        <p:graphicFrame>
          <p:nvGraphicFramePr>
            <p:cNvPr id="18816" name="Object 473"/>
            <p:cNvGraphicFramePr>
              <a:graphicFrameLocks noChangeAspect="1"/>
            </p:cNvGraphicFramePr>
            <p:nvPr/>
          </p:nvGraphicFramePr>
          <p:xfrm>
            <a:off x="1584" y="162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7" name="CorelPhotoPaint.Image.7" r:id="rId128" imgW="75969" imgH="199789" progId="CorelPhotoPaint.Image.7">
                    <p:embed/>
                  </p:oleObj>
                </mc:Choice>
                <mc:Fallback>
                  <p:oleObj name="CorelPhotoPaint.Image.7" r:id="rId12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62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17" name="Object 474"/>
            <p:cNvGraphicFramePr>
              <a:graphicFrameLocks noChangeAspect="1"/>
            </p:cNvGraphicFramePr>
            <p:nvPr/>
          </p:nvGraphicFramePr>
          <p:xfrm>
            <a:off x="1249" y="167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8" name="CorelPhotoPaint.Image.7" r:id="rId129" imgW="75969" imgH="199789" progId="CorelPhotoPaint.Image.7">
                    <p:embed/>
                  </p:oleObj>
                </mc:Choice>
                <mc:Fallback>
                  <p:oleObj name="CorelPhotoPaint.Image.7" r:id="rId12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9" y="167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18" name="Object 475"/>
            <p:cNvGraphicFramePr>
              <a:graphicFrameLocks noChangeAspect="1"/>
            </p:cNvGraphicFramePr>
            <p:nvPr/>
          </p:nvGraphicFramePr>
          <p:xfrm>
            <a:off x="913" y="167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09" name="CorelPhotoPaint.Image.7" r:id="rId130" imgW="75969" imgH="199789" progId="CorelPhotoPaint.Image.7">
                    <p:embed/>
                  </p:oleObj>
                </mc:Choice>
                <mc:Fallback>
                  <p:oleObj name="CorelPhotoPaint.Image.7" r:id="rId13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3" y="167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19" name="Object 476"/>
            <p:cNvGraphicFramePr>
              <a:graphicFrameLocks noChangeAspect="1"/>
            </p:cNvGraphicFramePr>
            <p:nvPr/>
          </p:nvGraphicFramePr>
          <p:xfrm>
            <a:off x="2017" y="167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0" name="CorelPhotoPaint.Image.7" r:id="rId131" imgW="75969" imgH="199789" progId="CorelPhotoPaint.Image.7">
                    <p:embed/>
                  </p:oleObj>
                </mc:Choice>
                <mc:Fallback>
                  <p:oleObj name="CorelPhotoPaint.Image.7" r:id="rId13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7" y="167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20" name="Object 477"/>
            <p:cNvGraphicFramePr>
              <a:graphicFrameLocks noChangeAspect="1"/>
            </p:cNvGraphicFramePr>
            <p:nvPr/>
          </p:nvGraphicFramePr>
          <p:xfrm>
            <a:off x="1729" y="167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1" name="CorelPhotoPaint.Image.7" r:id="rId132" imgW="75969" imgH="199789" progId="CorelPhotoPaint.Image.7">
                    <p:embed/>
                  </p:oleObj>
                </mc:Choice>
                <mc:Fallback>
                  <p:oleObj name="CorelPhotoPaint.Image.7" r:id="rId13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9" y="167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21" name="Object 478"/>
            <p:cNvGraphicFramePr>
              <a:graphicFrameLocks noChangeAspect="1"/>
            </p:cNvGraphicFramePr>
            <p:nvPr/>
          </p:nvGraphicFramePr>
          <p:xfrm>
            <a:off x="2736" y="165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2" name="CorelPhotoPaint.Image.7" r:id="rId133" imgW="75969" imgH="199789" progId="CorelPhotoPaint.Image.7">
                    <p:embed/>
                  </p:oleObj>
                </mc:Choice>
                <mc:Fallback>
                  <p:oleObj name="CorelPhotoPaint.Image.7" r:id="rId13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65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22" name="Object 479"/>
            <p:cNvGraphicFramePr>
              <a:graphicFrameLocks noChangeAspect="1"/>
            </p:cNvGraphicFramePr>
            <p:nvPr/>
          </p:nvGraphicFramePr>
          <p:xfrm>
            <a:off x="2592" y="174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3" name="CorelPhotoPaint.Image.7" r:id="rId134" imgW="75969" imgH="199789" progId="CorelPhotoPaint.Image.7">
                    <p:embed/>
                  </p:oleObj>
                </mc:Choice>
                <mc:Fallback>
                  <p:oleObj name="CorelPhotoPaint.Image.7" r:id="rId13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174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23" name="Object 480"/>
            <p:cNvGraphicFramePr>
              <a:graphicFrameLocks noChangeAspect="1"/>
            </p:cNvGraphicFramePr>
            <p:nvPr/>
          </p:nvGraphicFramePr>
          <p:xfrm>
            <a:off x="2448" y="165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4" name="CorelPhotoPaint.Image.7" r:id="rId135" imgW="75969" imgH="199789" progId="CorelPhotoPaint.Image.7">
                    <p:embed/>
                  </p:oleObj>
                </mc:Choice>
                <mc:Fallback>
                  <p:oleObj name="CorelPhotoPaint.Image.7" r:id="rId13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165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24" name="Object 481"/>
            <p:cNvGraphicFramePr>
              <a:graphicFrameLocks noChangeAspect="1"/>
            </p:cNvGraphicFramePr>
            <p:nvPr/>
          </p:nvGraphicFramePr>
          <p:xfrm>
            <a:off x="2304" y="174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5" name="CorelPhotoPaint.Image.7" r:id="rId136" imgW="75969" imgH="199789" progId="CorelPhotoPaint.Image.7">
                    <p:embed/>
                  </p:oleObj>
                </mc:Choice>
                <mc:Fallback>
                  <p:oleObj name="CorelPhotoPaint.Image.7" r:id="rId13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74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25" name="Object 482"/>
            <p:cNvGraphicFramePr>
              <a:graphicFrameLocks noChangeAspect="1"/>
            </p:cNvGraphicFramePr>
            <p:nvPr/>
          </p:nvGraphicFramePr>
          <p:xfrm>
            <a:off x="3312" y="16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6" name="CorelPhotoPaint.Image.7" r:id="rId137" imgW="75969" imgH="199789" progId="CorelPhotoPaint.Image.7">
                    <p:embed/>
                  </p:oleObj>
                </mc:Choice>
                <mc:Fallback>
                  <p:oleObj name="CorelPhotoPaint.Image.7" r:id="rId13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6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26" name="Object 483"/>
            <p:cNvGraphicFramePr>
              <a:graphicFrameLocks noChangeAspect="1"/>
            </p:cNvGraphicFramePr>
            <p:nvPr/>
          </p:nvGraphicFramePr>
          <p:xfrm>
            <a:off x="3168" y="169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7" name="CorelPhotoPaint.Image.7" r:id="rId138" imgW="75969" imgH="199789" progId="CorelPhotoPaint.Image.7">
                    <p:embed/>
                  </p:oleObj>
                </mc:Choice>
                <mc:Fallback>
                  <p:oleObj name="CorelPhotoPaint.Image.7" r:id="rId13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69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27" name="Object 484"/>
            <p:cNvGraphicFramePr>
              <a:graphicFrameLocks noChangeAspect="1"/>
            </p:cNvGraphicFramePr>
            <p:nvPr/>
          </p:nvGraphicFramePr>
          <p:xfrm>
            <a:off x="3024" y="16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8" name="CorelPhotoPaint.Image.7" r:id="rId139" imgW="75969" imgH="199789" progId="CorelPhotoPaint.Image.7">
                    <p:embed/>
                  </p:oleObj>
                </mc:Choice>
                <mc:Fallback>
                  <p:oleObj name="CorelPhotoPaint.Image.7" r:id="rId13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6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28" name="Object 485"/>
            <p:cNvGraphicFramePr>
              <a:graphicFrameLocks noChangeAspect="1"/>
            </p:cNvGraphicFramePr>
            <p:nvPr/>
          </p:nvGraphicFramePr>
          <p:xfrm>
            <a:off x="2880" y="169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9" name="CorelPhotoPaint.Image.7" r:id="rId140" imgW="75969" imgH="199789" progId="CorelPhotoPaint.Image.7">
                    <p:embed/>
                  </p:oleObj>
                </mc:Choice>
                <mc:Fallback>
                  <p:oleObj name="CorelPhotoPaint.Image.7" r:id="rId14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69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29" name="Object 486"/>
            <p:cNvGraphicFramePr>
              <a:graphicFrameLocks noChangeAspect="1"/>
            </p:cNvGraphicFramePr>
            <p:nvPr/>
          </p:nvGraphicFramePr>
          <p:xfrm>
            <a:off x="3744" y="16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20" name="CorelPhotoPaint.Image.7" r:id="rId141" imgW="75969" imgH="199789" progId="CorelPhotoPaint.Image.7">
                    <p:embed/>
                  </p:oleObj>
                </mc:Choice>
                <mc:Fallback>
                  <p:oleObj name="CorelPhotoPaint.Image.7" r:id="rId14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6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30" name="Object 487"/>
            <p:cNvGraphicFramePr>
              <a:graphicFrameLocks noChangeAspect="1"/>
            </p:cNvGraphicFramePr>
            <p:nvPr/>
          </p:nvGraphicFramePr>
          <p:xfrm>
            <a:off x="3840" y="174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21" name="CorelPhotoPaint.Image.7" r:id="rId142" imgW="75969" imgH="199789" progId="CorelPhotoPaint.Image.7">
                    <p:embed/>
                  </p:oleObj>
                </mc:Choice>
                <mc:Fallback>
                  <p:oleObj name="CorelPhotoPaint.Image.7" r:id="rId14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74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31" name="Object 488"/>
            <p:cNvGraphicFramePr>
              <a:graphicFrameLocks noChangeAspect="1"/>
            </p:cNvGraphicFramePr>
            <p:nvPr/>
          </p:nvGraphicFramePr>
          <p:xfrm>
            <a:off x="3552" y="174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22" name="CorelPhotoPaint.Image.7" r:id="rId143" imgW="75969" imgH="199789" progId="CorelPhotoPaint.Image.7">
                    <p:embed/>
                  </p:oleObj>
                </mc:Choice>
                <mc:Fallback>
                  <p:oleObj name="CorelPhotoPaint.Image.7" r:id="rId14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74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32" name="Object 489"/>
            <p:cNvGraphicFramePr>
              <a:graphicFrameLocks noChangeAspect="1"/>
            </p:cNvGraphicFramePr>
            <p:nvPr/>
          </p:nvGraphicFramePr>
          <p:xfrm>
            <a:off x="4416" y="169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23" name="CorelPhotoPaint.Image.7" r:id="rId144" imgW="75969" imgH="199789" progId="CorelPhotoPaint.Image.7">
                    <p:embed/>
                  </p:oleObj>
                </mc:Choice>
                <mc:Fallback>
                  <p:oleObj name="CorelPhotoPaint.Image.7" r:id="rId14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69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33" name="Object 490"/>
            <p:cNvGraphicFramePr>
              <a:graphicFrameLocks noChangeAspect="1"/>
            </p:cNvGraphicFramePr>
            <p:nvPr/>
          </p:nvGraphicFramePr>
          <p:xfrm>
            <a:off x="4128" y="169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24" name="CorelPhotoPaint.Image.7" r:id="rId145" imgW="75969" imgH="199789" progId="CorelPhotoPaint.Image.7">
                    <p:embed/>
                  </p:oleObj>
                </mc:Choice>
                <mc:Fallback>
                  <p:oleObj name="CorelPhotoPaint.Image.7" r:id="rId14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69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34" name="Object 491"/>
            <p:cNvGraphicFramePr>
              <a:graphicFrameLocks noChangeAspect="1"/>
            </p:cNvGraphicFramePr>
            <p:nvPr/>
          </p:nvGraphicFramePr>
          <p:xfrm>
            <a:off x="4800" y="16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25" name="CorelPhotoPaint.Image.7" r:id="rId146" imgW="75969" imgH="199789" progId="CorelPhotoPaint.Image.7">
                    <p:embed/>
                  </p:oleObj>
                </mc:Choice>
                <mc:Fallback>
                  <p:oleObj name="CorelPhotoPaint.Image.7" r:id="rId14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16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35" name="Object 492"/>
            <p:cNvGraphicFramePr>
              <a:graphicFrameLocks noChangeAspect="1"/>
            </p:cNvGraphicFramePr>
            <p:nvPr/>
          </p:nvGraphicFramePr>
          <p:xfrm>
            <a:off x="4896" y="174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26" name="CorelPhotoPaint.Image.7" r:id="rId147" imgW="75969" imgH="199789" progId="CorelPhotoPaint.Image.7">
                    <p:embed/>
                  </p:oleObj>
                </mc:Choice>
                <mc:Fallback>
                  <p:oleObj name="CorelPhotoPaint.Image.7" r:id="rId14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74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36" name="Object 493"/>
            <p:cNvGraphicFramePr>
              <a:graphicFrameLocks noChangeAspect="1"/>
            </p:cNvGraphicFramePr>
            <p:nvPr/>
          </p:nvGraphicFramePr>
          <p:xfrm>
            <a:off x="4608" y="174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27" name="CorelPhotoPaint.Image.7" r:id="rId148" imgW="75969" imgH="199789" progId="CorelPhotoPaint.Image.7">
                    <p:embed/>
                  </p:oleObj>
                </mc:Choice>
                <mc:Fallback>
                  <p:oleObj name="CorelPhotoPaint.Image.7" r:id="rId14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74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37" name="Object 494"/>
            <p:cNvGraphicFramePr>
              <a:graphicFrameLocks noChangeAspect="1"/>
            </p:cNvGraphicFramePr>
            <p:nvPr/>
          </p:nvGraphicFramePr>
          <p:xfrm>
            <a:off x="5472" y="169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28" name="CorelPhotoPaint.Image.7" r:id="rId149" imgW="75969" imgH="199789" progId="CorelPhotoPaint.Image.7">
                    <p:embed/>
                  </p:oleObj>
                </mc:Choice>
                <mc:Fallback>
                  <p:oleObj name="CorelPhotoPaint.Image.7" r:id="rId14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2" y="169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38" name="Object 495"/>
            <p:cNvGraphicFramePr>
              <a:graphicFrameLocks noChangeAspect="1"/>
            </p:cNvGraphicFramePr>
            <p:nvPr/>
          </p:nvGraphicFramePr>
          <p:xfrm>
            <a:off x="5184" y="169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29" name="CorelPhotoPaint.Image.7" r:id="rId150" imgW="75969" imgH="199789" progId="CorelPhotoPaint.Image.7">
                    <p:embed/>
                  </p:oleObj>
                </mc:Choice>
                <mc:Fallback>
                  <p:oleObj name="CorelPhotoPaint.Image.7" r:id="rId15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169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39" name="Object 496"/>
            <p:cNvGraphicFramePr>
              <a:graphicFrameLocks noChangeAspect="1"/>
            </p:cNvGraphicFramePr>
            <p:nvPr/>
          </p:nvGraphicFramePr>
          <p:xfrm>
            <a:off x="96" y="174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30" name="CorelPhotoPaint.Image.7" r:id="rId151" imgW="75969" imgH="199789" progId="CorelPhotoPaint.Image.7">
                    <p:embed/>
                  </p:oleObj>
                </mc:Choice>
                <mc:Fallback>
                  <p:oleObj name="CorelPhotoPaint.Image.7" r:id="rId15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174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0" name="Object 497"/>
            <p:cNvGraphicFramePr>
              <a:graphicFrameLocks noChangeAspect="1"/>
            </p:cNvGraphicFramePr>
            <p:nvPr/>
          </p:nvGraphicFramePr>
          <p:xfrm>
            <a:off x="481" y="176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31" name="CorelPhotoPaint.Image.7" r:id="rId152" imgW="75969" imgH="199789" progId="CorelPhotoPaint.Image.7">
                    <p:embed/>
                  </p:oleObj>
                </mc:Choice>
                <mc:Fallback>
                  <p:oleObj name="CorelPhotoPaint.Image.7" r:id="rId15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" y="176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1" name="Object 498"/>
            <p:cNvGraphicFramePr>
              <a:graphicFrameLocks noChangeAspect="1"/>
            </p:cNvGraphicFramePr>
            <p:nvPr/>
          </p:nvGraphicFramePr>
          <p:xfrm>
            <a:off x="721" y="176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32" name="CorelPhotoPaint.Image.7" r:id="rId153" imgW="75969" imgH="199789" progId="CorelPhotoPaint.Image.7">
                    <p:embed/>
                  </p:oleObj>
                </mc:Choice>
                <mc:Fallback>
                  <p:oleObj name="CorelPhotoPaint.Image.7" r:id="rId15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1" y="176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2" name="Object 499"/>
            <p:cNvGraphicFramePr>
              <a:graphicFrameLocks noChangeAspect="1"/>
            </p:cNvGraphicFramePr>
            <p:nvPr/>
          </p:nvGraphicFramePr>
          <p:xfrm>
            <a:off x="577" y="195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33" name="CorelPhotoPaint.Image.7" r:id="rId154" imgW="75969" imgH="199789" progId="CorelPhotoPaint.Image.7">
                    <p:embed/>
                  </p:oleObj>
                </mc:Choice>
                <mc:Fallback>
                  <p:oleObj name="CorelPhotoPaint.Image.7" r:id="rId15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7" y="195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3" name="Object 500"/>
            <p:cNvGraphicFramePr>
              <a:graphicFrameLocks noChangeAspect="1"/>
            </p:cNvGraphicFramePr>
            <p:nvPr/>
          </p:nvGraphicFramePr>
          <p:xfrm>
            <a:off x="721" y="200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34" name="CorelPhotoPaint.Image.7" r:id="rId155" imgW="75969" imgH="199789" progId="CorelPhotoPaint.Image.7">
                    <p:embed/>
                  </p:oleObj>
                </mc:Choice>
                <mc:Fallback>
                  <p:oleObj name="CorelPhotoPaint.Image.7" r:id="rId15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1" y="200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4" name="Object 501"/>
            <p:cNvGraphicFramePr>
              <a:graphicFrameLocks noChangeAspect="1"/>
            </p:cNvGraphicFramePr>
            <p:nvPr/>
          </p:nvGraphicFramePr>
          <p:xfrm>
            <a:off x="1345" y="181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35" name="CorelPhotoPaint.Image.7" r:id="rId156" imgW="75969" imgH="199789" progId="CorelPhotoPaint.Image.7">
                    <p:embed/>
                  </p:oleObj>
                </mc:Choice>
                <mc:Fallback>
                  <p:oleObj name="CorelPhotoPaint.Image.7" r:id="rId15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5" y="181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5" name="Object 502"/>
            <p:cNvGraphicFramePr>
              <a:graphicFrameLocks noChangeAspect="1"/>
            </p:cNvGraphicFramePr>
            <p:nvPr/>
          </p:nvGraphicFramePr>
          <p:xfrm>
            <a:off x="1201" y="191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36" name="CorelPhotoPaint.Image.7" r:id="rId157" imgW="75969" imgH="199789" progId="CorelPhotoPaint.Image.7">
                    <p:embed/>
                  </p:oleObj>
                </mc:Choice>
                <mc:Fallback>
                  <p:oleObj name="CorelPhotoPaint.Image.7" r:id="rId15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1" y="191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6" name="Object 503"/>
            <p:cNvGraphicFramePr>
              <a:graphicFrameLocks noChangeAspect="1"/>
            </p:cNvGraphicFramePr>
            <p:nvPr/>
          </p:nvGraphicFramePr>
          <p:xfrm>
            <a:off x="1057" y="181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37" name="CorelPhotoPaint.Image.7" r:id="rId158" imgW="75969" imgH="199789" progId="CorelPhotoPaint.Image.7">
                    <p:embed/>
                  </p:oleObj>
                </mc:Choice>
                <mc:Fallback>
                  <p:oleObj name="CorelPhotoPaint.Image.7" r:id="rId15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7" y="181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7" name="Object 504"/>
            <p:cNvGraphicFramePr>
              <a:graphicFrameLocks noChangeAspect="1"/>
            </p:cNvGraphicFramePr>
            <p:nvPr/>
          </p:nvGraphicFramePr>
          <p:xfrm>
            <a:off x="913" y="191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38" name="CorelPhotoPaint.Image.7" r:id="rId159" imgW="75969" imgH="199789" progId="CorelPhotoPaint.Image.7">
                    <p:embed/>
                  </p:oleObj>
                </mc:Choice>
                <mc:Fallback>
                  <p:oleObj name="CorelPhotoPaint.Image.7" r:id="rId15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3" y="191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8" name="Object 505"/>
            <p:cNvGraphicFramePr>
              <a:graphicFrameLocks noChangeAspect="1"/>
            </p:cNvGraphicFramePr>
            <p:nvPr/>
          </p:nvGraphicFramePr>
          <p:xfrm>
            <a:off x="1921" y="186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39" name="CorelPhotoPaint.Image.7" r:id="rId160" imgW="75969" imgH="199789" progId="CorelPhotoPaint.Image.7">
                    <p:embed/>
                  </p:oleObj>
                </mc:Choice>
                <mc:Fallback>
                  <p:oleObj name="CorelPhotoPaint.Image.7" r:id="rId16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1" y="186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9" name="Object 506"/>
            <p:cNvGraphicFramePr>
              <a:graphicFrameLocks noChangeAspect="1"/>
            </p:cNvGraphicFramePr>
            <p:nvPr/>
          </p:nvGraphicFramePr>
          <p:xfrm>
            <a:off x="2161" y="186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40" name="CorelPhotoPaint.Image.7" r:id="rId161" imgW="75969" imgH="199789" progId="CorelPhotoPaint.Image.7">
                    <p:embed/>
                  </p:oleObj>
                </mc:Choice>
                <mc:Fallback>
                  <p:oleObj name="CorelPhotoPaint.Image.7" r:id="rId16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1" y="186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50" name="Object 507"/>
            <p:cNvGraphicFramePr>
              <a:graphicFrameLocks noChangeAspect="1"/>
            </p:cNvGraphicFramePr>
            <p:nvPr/>
          </p:nvGraphicFramePr>
          <p:xfrm>
            <a:off x="2017" y="205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41" name="CorelPhotoPaint.Image.7" r:id="rId162" imgW="75969" imgH="199789" progId="CorelPhotoPaint.Image.7">
                    <p:embed/>
                  </p:oleObj>
                </mc:Choice>
                <mc:Fallback>
                  <p:oleObj name="CorelPhotoPaint.Image.7" r:id="rId16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7" y="205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51" name="Object 508"/>
            <p:cNvGraphicFramePr>
              <a:graphicFrameLocks noChangeAspect="1"/>
            </p:cNvGraphicFramePr>
            <p:nvPr/>
          </p:nvGraphicFramePr>
          <p:xfrm>
            <a:off x="1633" y="181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42" name="CorelPhotoPaint.Image.7" r:id="rId163" imgW="75969" imgH="199789" progId="CorelPhotoPaint.Image.7">
                    <p:embed/>
                  </p:oleObj>
                </mc:Choice>
                <mc:Fallback>
                  <p:oleObj name="CorelPhotoPaint.Image.7" r:id="rId16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3" y="181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52" name="Object 509"/>
            <p:cNvGraphicFramePr>
              <a:graphicFrameLocks noChangeAspect="1"/>
            </p:cNvGraphicFramePr>
            <p:nvPr/>
          </p:nvGraphicFramePr>
          <p:xfrm>
            <a:off x="1633" y="205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43" name="CorelPhotoPaint.Image.7" r:id="rId164" imgW="75969" imgH="199789" progId="CorelPhotoPaint.Image.7">
                    <p:embed/>
                  </p:oleObj>
                </mc:Choice>
                <mc:Fallback>
                  <p:oleObj name="CorelPhotoPaint.Image.7" r:id="rId16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3" y="205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53" name="Object 510"/>
            <p:cNvGraphicFramePr>
              <a:graphicFrameLocks noChangeAspect="1"/>
            </p:cNvGraphicFramePr>
            <p:nvPr/>
          </p:nvGraphicFramePr>
          <p:xfrm>
            <a:off x="1729" y="195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44" name="CorelPhotoPaint.Image.7" r:id="rId165" imgW="75969" imgH="199789" progId="CorelPhotoPaint.Image.7">
                    <p:embed/>
                  </p:oleObj>
                </mc:Choice>
                <mc:Fallback>
                  <p:oleObj name="CorelPhotoPaint.Image.7" r:id="rId16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9" y="195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54" name="Object 511"/>
            <p:cNvGraphicFramePr>
              <a:graphicFrameLocks noChangeAspect="1"/>
            </p:cNvGraphicFramePr>
            <p:nvPr/>
          </p:nvGraphicFramePr>
          <p:xfrm>
            <a:off x="1537" y="195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45" name="CorelPhotoPaint.Image.7" r:id="rId166" imgW="75969" imgH="199789" progId="CorelPhotoPaint.Image.7">
                    <p:embed/>
                  </p:oleObj>
                </mc:Choice>
                <mc:Fallback>
                  <p:oleObj name="CorelPhotoPaint.Image.7" r:id="rId16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7" y="195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55" name="Object 512"/>
            <p:cNvGraphicFramePr>
              <a:graphicFrameLocks noChangeAspect="1"/>
            </p:cNvGraphicFramePr>
            <p:nvPr/>
          </p:nvGraphicFramePr>
          <p:xfrm>
            <a:off x="2496" y="193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46" name="CorelPhotoPaint.Image.7" r:id="rId167" imgW="75969" imgH="199789" progId="CorelPhotoPaint.Image.7">
                    <p:embed/>
                  </p:oleObj>
                </mc:Choice>
                <mc:Fallback>
                  <p:oleObj name="CorelPhotoPaint.Image.7" r:id="rId16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193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56" name="Object 513"/>
            <p:cNvGraphicFramePr>
              <a:graphicFrameLocks noChangeAspect="1"/>
            </p:cNvGraphicFramePr>
            <p:nvPr/>
          </p:nvGraphicFramePr>
          <p:xfrm>
            <a:off x="2736" y="193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47" name="CorelPhotoPaint.Image.7" r:id="rId168" imgW="75969" imgH="199789" progId="CorelPhotoPaint.Image.7">
                    <p:embed/>
                  </p:oleObj>
                </mc:Choice>
                <mc:Fallback>
                  <p:oleObj name="CorelPhotoPaint.Image.7" r:id="rId16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93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57" name="Object 514"/>
            <p:cNvGraphicFramePr>
              <a:graphicFrameLocks noChangeAspect="1"/>
            </p:cNvGraphicFramePr>
            <p:nvPr/>
          </p:nvGraphicFramePr>
          <p:xfrm>
            <a:off x="2304" y="20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48" name="CorelPhotoPaint.Image.7" r:id="rId169" imgW="75969" imgH="199789" progId="CorelPhotoPaint.Image.7">
                    <p:embed/>
                  </p:oleObj>
                </mc:Choice>
                <mc:Fallback>
                  <p:oleObj name="CorelPhotoPaint.Image.7" r:id="rId16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0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58" name="Object 515"/>
            <p:cNvGraphicFramePr>
              <a:graphicFrameLocks noChangeAspect="1"/>
            </p:cNvGraphicFramePr>
            <p:nvPr/>
          </p:nvGraphicFramePr>
          <p:xfrm>
            <a:off x="3072" y="189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49" name="CorelPhotoPaint.Image.7" r:id="rId170" imgW="75969" imgH="199789" progId="CorelPhotoPaint.Image.7">
                    <p:embed/>
                  </p:oleObj>
                </mc:Choice>
                <mc:Fallback>
                  <p:oleObj name="CorelPhotoPaint.Image.7" r:id="rId17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89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59" name="Object 516"/>
            <p:cNvGraphicFramePr>
              <a:graphicFrameLocks noChangeAspect="1"/>
            </p:cNvGraphicFramePr>
            <p:nvPr/>
          </p:nvGraphicFramePr>
          <p:xfrm>
            <a:off x="3312" y="189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0" name="CorelPhotoPaint.Image.7" r:id="rId171" imgW="75969" imgH="199789" progId="CorelPhotoPaint.Image.7">
                    <p:embed/>
                  </p:oleObj>
                </mc:Choice>
                <mc:Fallback>
                  <p:oleObj name="CorelPhotoPaint.Image.7" r:id="rId17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89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60" name="Object 517"/>
            <p:cNvGraphicFramePr>
              <a:graphicFrameLocks noChangeAspect="1"/>
            </p:cNvGraphicFramePr>
            <p:nvPr/>
          </p:nvGraphicFramePr>
          <p:xfrm>
            <a:off x="3168" y="208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1" name="CorelPhotoPaint.Image.7" r:id="rId172" imgW="75969" imgH="199789" progId="CorelPhotoPaint.Image.7">
                    <p:embed/>
                  </p:oleObj>
                </mc:Choice>
                <mc:Fallback>
                  <p:oleObj name="CorelPhotoPaint.Image.7" r:id="rId17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208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61" name="Object 518"/>
            <p:cNvGraphicFramePr>
              <a:graphicFrameLocks noChangeAspect="1"/>
            </p:cNvGraphicFramePr>
            <p:nvPr/>
          </p:nvGraphicFramePr>
          <p:xfrm>
            <a:off x="2880" y="198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2" name="CorelPhotoPaint.Image.7" r:id="rId173" imgW="75969" imgH="199789" progId="CorelPhotoPaint.Image.7">
                    <p:embed/>
                  </p:oleObj>
                </mc:Choice>
                <mc:Fallback>
                  <p:oleObj name="CorelPhotoPaint.Image.7" r:id="rId17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98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62" name="Object 519"/>
            <p:cNvGraphicFramePr>
              <a:graphicFrameLocks noChangeAspect="1"/>
            </p:cNvGraphicFramePr>
            <p:nvPr/>
          </p:nvGraphicFramePr>
          <p:xfrm>
            <a:off x="3696" y="184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3" name="CorelPhotoPaint.Image.7" r:id="rId174" imgW="75969" imgH="199789" progId="CorelPhotoPaint.Image.7">
                    <p:embed/>
                  </p:oleObj>
                </mc:Choice>
                <mc:Fallback>
                  <p:oleObj name="CorelPhotoPaint.Image.7" r:id="rId17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84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63" name="Object 520"/>
            <p:cNvGraphicFramePr>
              <a:graphicFrameLocks noChangeAspect="1"/>
            </p:cNvGraphicFramePr>
            <p:nvPr/>
          </p:nvGraphicFramePr>
          <p:xfrm>
            <a:off x="3600" y="20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4" name="CorelPhotoPaint.Image.7" r:id="rId175" imgW="75969" imgH="199789" progId="CorelPhotoPaint.Image.7">
                    <p:embed/>
                  </p:oleObj>
                </mc:Choice>
                <mc:Fallback>
                  <p:oleObj name="CorelPhotoPaint.Image.7" r:id="rId17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0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64" name="Object 521"/>
            <p:cNvGraphicFramePr>
              <a:graphicFrameLocks noChangeAspect="1"/>
            </p:cNvGraphicFramePr>
            <p:nvPr/>
          </p:nvGraphicFramePr>
          <p:xfrm>
            <a:off x="3840" y="20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5" name="CorelPhotoPaint.Image.7" r:id="rId176" imgW="75969" imgH="199789" progId="CorelPhotoPaint.Image.7">
                    <p:embed/>
                  </p:oleObj>
                </mc:Choice>
                <mc:Fallback>
                  <p:oleObj name="CorelPhotoPaint.Image.7" r:id="rId17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0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65" name="Object 522"/>
            <p:cNvGraphicFramePr>
              <a:graphicFrameLocks noChangeAspect="1"/>
            </p:cNvGraphicFramePr>
            <p:nvPr/>
          </p:nvGraphicFramePr>
          <p:xfrm>
            <a:off x="4272" y="179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6" name="CorelPhotoPaint.Image.7" r:id="rId177" imgW="75969" imgH="199789" progId="CorelPhotoPaint.Image.7">
                    <p:embed/>
                  </p:oleObj>
                </mc:Choice>
                <mc:Fallback>
                  <p:oleObj name="CorelPhotoPaint.Image.7" r:id="rId17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79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66" name="Object 523"/>
            <p:cNvGraphicFramePr>
              <a:graphicFrameLocks noChangeAspect="1"/>
            </p:cNvGraphicFramePr>
            <p:nvPr/>
          </p:nvGraphicFramePr>
          <p:xfrm>
            <a:off x="4176" y="198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7" name="CorelPhotoPaint.Image.7" r:id="rId178" imgW="75969" imgH="199789" progId="CorelPhotoPaint.Image.7">
                    <p:embed/>
                  </p:oleObj>
                </mc:Choice>
                <mc:Fallback>
                  <p:oleObj name="CorelPhotoPaint.Image.7" r:id="rId17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98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67" name="Object 524"/>
            <p:cNvGraphicFramePr>
              <a:graphicFrameLocks noChangeAspect="1"/>
            </p:cNvGraphicFramePr>
            <p:nvPr/>
          </p:nvGraphicFramePr>
          <p:xfrm>
            <a:off x="4416" y="198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8" name="CorelPhotoPaint.Image.7" r:id="rId179" imgW="75969" imgH="199789" progId="CorelPhotoPaint.Image.7">
                    <p:embed/>
                  </p:oleObj>
                </mc:Choice>
                <mc:Fallback>
                  <p:oleObj name="CorelPhotoPaint.Image.7" r:id="rId17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98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68" name="Object 525"/>
            <p:cNvGraphicFramePr>
              <a:graphicFrameLocks noChangeAspect="1"/>
            </p:cNvGraphicFramePr>
            <p:nvPr/>
          </p:nvGraphicFramePr>
          <p:xfrm>
            <a:off x="3984" y="179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9" name="CorelPhotoPaint.Image.7" r:id="rId180" imgW="75969" imgH="199789" progId="CorelPhotoPaint.Image.7">
                    <p:embed/>
                  </p:oleObj>
                </mc:Choice>
                <mc:Fallback>
                  <p:oleObj name="CorelPhotoPaint.Image.7" r:id="rId18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79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69" name="Object 526"/>
            <p:cNvGraphicFramePr>
              <a:graphicFrameLocks noChangeAspect="1"/>
            </p:cNvGraphicFramePr>
            <p:nvPr/>
          </p:nvGraphicFramePr>
          <p:xfrm>
            <a:off x="4752" y="184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60" name="CorelPhotoPaint.Image.7" r:id="rId181" imgW="75969" imgH="199789" progId="CorelPhotoPaint.Image.7">
                    <p:embed/>
                  </p:oleObj>
                </mc:Choice>
                <mc:Fallback>
                  <p:oleObj name="CorelPhotoPaint.Image.7" r:id="rId18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84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70" name="Object 527"/>
            <p:cNvGraphicFramePr>
              <a:graphicFrameLocks noChangeAspect="1"/>
            </p:cNvGraphicFramePr>
            <p:nvPr/>
          </p:nvGraphicFramePr>
          <p:xfrm>
            <a:off x="4656" y="20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61" name="CorelPhotoPaint.Image.7" r:id="rId182" imgW="75969" imgH="199789" progId="CorelPhotoPaint.Image.7">
                    <p:embed/>
                  </p:oleObj>
                </mc:Choice>
                <mc:Fallback>
                  <p:oleObj name="CorelPhotoPaint.Image.7" r:id="rId18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20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71" name="Object 528"/>
            <p:cNvGraphicFramePr>
              <a:graphicFrameLocks noChangeAspect="1"/>
            </p:cNvGraphicFramePr>
            <p:nvPr/>
          </p:nvGraphicFramePr>
          <p:xfrm>
            <a:off x="4896" y="20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62" name="CorelPhotoPaint.Image.7" r:id="rId183" imgW="75969" imgH="199789" progId="CorelPhotoPaint.Image.7">
                    <p:embed/>
                  </p:oleObj>
                </mc:Choice>
                <mc:Fallback>
                  <p:oleObj name="CorelPhotoPaint.Image.7" r:id="rId18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20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72" name="Object 529"/>
            <p:cNvGraphicFramePr>
              <a:graphicFrameLocks noChangeAspect="1"/>
            </p:cNvGraphicFramePr>
            <p:nvPr/>
          </p:nvGraphicFramePr>
          <p:xfrm>
            <a:off x="5328" y="179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63" name="CorelPhotoPaint.Image.7" r:id="rId184" imgW="75969" imgH="199789" progId="CorelPhotoPaint.Image.7">
                    <p:embed/>
                  </p:oleObj>
                </mc:Choice>
                <mc:Fallback>
                  <p:oleObj name="CorelPhotoPaint.Image.7" r:id="rId18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179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73" name="Object 530"/>
            <p:cNvGraphicFramePr>
              <a:graphicFrameLocks noChangeAspect="1"/>
            </p:cNvGraphicFramePr>
            <p:nvPr/>
          </p:nvGraphicFramePr>
          <p:xfrm>
            <a:off x="5232" y="198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64" name="CorelPhotoPaint.Image.7" r:id="rId185" imgW="75969" imgH="199789" progId="CorelPhotoPaint.Image.7">
                    <p:embed/>
                  </p:oleObj>
                </mc:Choice>
                <mc:Fallback>
                  <p:oleObj name="CorelPhotoPaint.Image.7" r:id="rId18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198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74" name="Object 531"/>
            <p:cNvGraphicFramePr>
              <a:graphicFrameLocks noChangeAspect="1"/>
            </p:cNvGraphicFramePr>
            <p:nvPr/>
          </p:nvGraphicFramePr>
          <p:xfrm>
            <a:off x="5472" y="198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65" name="CorelPhotoPaint.Image.7" r:id="rId186" imgW="75969" imgH="199789" progId="CorelPhotoPaint.Image.7">
                    <p:embed/>
                  </p:oleObj>
                </mc:Choice>
                <mc:Fallback>
                  <p:oleObj name="CorelPhotoPaint.Image.7" r:id="rId18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2" y="198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75" name="Object 532"/>
            <p:cNvGraphicFramePr>
              <a:graphicFrameLocks noChangeAspect="1"/>
            </p:cNvGraphicFramePr>
            <p:nvPr/>
          </p:nvGraphicFramePr>
          <p:xfrm>
            <a:off x="5040" y="179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66" name="CorelPhotoPaint.Image.7" r:id="rId187" imgW="75969" imgH="199789" progId="CorelPhotoPaint.Image.7">
                    <p:embed/>
                  </p:oleObj>
                </mc:Choice>
                <mc:Fallback>
                  <p:oleObj name="CorelPhotoPaint.Image.7" r:id="rId18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179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76" name="Object 533"/>
            <p:cNvGraphicFramePr>
              <a:graphicFrameLocks noChangeAspect="1"/>
            </p:cNvGraphicFramePr>
            <p:nvPr/>
          </p:nvGraphicFramePr>
          <p:xfrm>
            <a:off x="241" y="176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67" name="CorelPhotoPaint.Image.7" r:id="rId188" imgW="75969" imgH="199789" progId="CorelPhotoPaint.Image.7">
                    <p:embed/>
                  </p:oleObj>
                </mc:Choice>
                <mc:Fallback>
                  <p:oleObj name="CorelPhotoPaint.Image.7" r:id="rId18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" y="176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77" name="Object 534"/>
            <p:cNvGraphicFramePr>
              <a:graphicFrameLocks noChangeAspect="1"/>
            </p:cNvGraphicFramePr>
            <p:nvPr/>
          </p:nvGraphicFramePr>
          <p:xfrm>
            <a:off x="96" y="195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68" name="CorelPhotoPaint.Image.7" r:id="rId189" imgW="75969" imgH="199789" progId="CorelPhotoPaint.Image.7">
                    <p:embed/>
                  </p:oleObj>
                </mc:Choice>
                <mc:Fallback>
                  <p:oleObj name="CorelPhotoPaint.Image.7" r:id="rId18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195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78" name="Object 535"/>
            <p:cNvGraphicFramePr>
              <a:graphicFrameLocks noChangeAspect="1"/>
            </p:cNvGraphicFramePr>
            <p:nvPr/>
          </p:nvGraphicFramePr>
          <p:xfrm>
            <a:off x="192" y="20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69" name="CorelPhotoPaint.Image.7" r:id="rId190" imgW="75969" imgH="199789" progId="CorelPhotoPaint.Image.7">
                    <p:embed/>
                  </p:oleObj>
                </mc:Choice>
                <mc:Fallback>
                  <p:oleObj name="CorelPhotoPaint.Image.7" r:id="rId19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20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79" name="Object 536"/>
            <p:cNvGraphicFramePr>
              <a:graphicFrameLocks noChangeAspect="1"/>
            </p:cNvGraphicFramePr>
            <p:nvPr/>
          </p:nvGraphicFramePr>
          <p:xfrm>
            <a:off x="384" y="198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70" name="CorelPhotoPaint.Image.7" r:id="rId191" imgW="75969" imgH="199789" progId="CorelPhotoPaint.Image.7">
                    <p:embed/>
                  </p:oleObj>
                </mc:Choice>
                <mc:Fallback>
                  <p:oleObj name="CorelPhotoPaint.Image.7" r:id="rId19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98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80" name="Object 537"/>
            <p:cNvGraphicFramePr>
              <a:graphicFrameLocks noChangeAspect="1"/>
            </p:cNvGraphicFramePr>
            <p:nvPr/>
          </p:nvGraphicFramePr>
          <p:xfrm>
            <a:off x="5088" y="20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71" name="CorelPhotoPaint.Image.7" r:id="rId192" imgW="75969" imgH="199789" progId="CorelPhotoPaint.Image.7">
                    <p:embed/>
                  </p:oleObj>
                </mc:Choice>
                <mc:Fallback>
                  <p:oleObj name="CorelPhotoPaint.Image.7" r:id="rId19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20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81" name="Object 538"/>
            <p:cNvGraphicFramePr>
              <a:graphicFrameLocks noChangeAspect="1"/>
            </p:cNvGraphicFramePr>
            <p:nvPr/>
          </p:nvGraphicFramePr>
          <p:xfrm>
            <a:off x="1872" y="20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72" name="CorelPhotoPaint.Image.7" r:id="rId193" imgW="75969" imgH="199789" progId="CorelPhotoPaint.Image.7">
                    <p:embed/>
                  </p:oleObj>
                </mc:Choice>
                <mc:Fallback>
                  <p:oleObj name="CorelPhotoPaint.Image.7" r:id="rId19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0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82" name="Object 539"/>
            <p:cNvGraphicFramePr>
              <a:graphicFrameLocks noChangeAspect="1"/>
            </p:cNvGraphicFramePr>
            <p:nvPr/>
          </p:nvGraphicFramePr>
          <p:xfrm>
            <a:off x="4032" y="195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73" name="CorelPhotoPaint.Image.7" r:id="rId194" imgW="75969" imgH="199789" progId="CorelPhotoPaint.Image.7">
                    <p:embed/>
                  </p:oleObj>
                </mc:Choice>
                <mc:Fallback>
                  <p:oleObj name="CorelPhotoPaint.Image.7" r:id="rId19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195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83" name="Object 540"/>
            <p:cNvGraphicFramePr>
              <a:graphicFrameLocks noChangeAspect="1"/>
            </p:cNvGraphicFramePr>
            <p:nvPr/>
          </p:nvGraphicFramePr>
          <p:xfrm>
            <a:off x="4512" y="208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74" name="CorelPhotoPaint.Image.7" r:id="rId195" imgW="75969" imgH="199789" progId="CorelPhotoPaint.Image.7">
                    <p:embed/>
                  </p:oleObj>
                </mc:Choice>
                <mc:Fallback>
                  <p:oleObj name="CorelPhotoPaint.Image.7" r:id="rId19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08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84" name="Object 541"/>
            <p:cNvGraphicFramePr>
              <a:graphicFrameLocks noChangeAspect="1"/>
            </p:cNvGraphicFramePr>
            <p:nvPr/>
          </p:nvGraphicFramePr>
          <p:xfrm>
            <a:off x="3456" y="198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75" name="CorelPhotoPaint.Image.7" r:id="rId196" imgW="75969" imgH="199789" progId="CorelPhotoPaint.Image.7">
                    <p:embed/>
                  </p:oleObj>
                </mc:Choice>
                <mc:Fallback>
                  <p:oleObj name="CorelPhotoPaint.Image.7" r:id="rId19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98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85" name="Object 542"/>
            <p:cNvGraphicFramePr>
              <a:graphicFrameLocks noChangeAspect="1"/>
            </p:cNvGraphicFramePr>
            <p:nvPr/>
          </p:nvGraphicFramePr>
          <p:xfrm>
            <a:off x="5568" y="181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76" name="CorelPhotoPaint.Image.7" r:id="rId197" imgW="75969" imgH="199789" progId="CorelPhotoPaint.Image.7">
                    <p:embed/>
                  </p:oleObj>
                </mc:Choice>
                <mc:Fallback>
                  <p:oleObj name="CorelPhotoPaint.Image.7" r:id="rId19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8" y="181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86" name="Object 543"/>
            <p:cNvGraphicFramePr>
              <a:graphicFrameLocks noChangeAspect="1"/>
            </p:cNvGraphicFramePr>
            <p:nvPr/>
          </p:nvGraphicFramePr>
          <p:xfrm>
            <a:off x="5616" y="198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77" name="CorelPhotoPaint.Image.7" r:id="rId198" imgW="75969" imgH="199789" progId="CorelPhotoPaint.Image.7">
                    <p:embed/>
                  </p:oleObj>
                </mc:Choice>
                <mc:Fallback>
                  <p:oleObj name="CorelPhotoPaint.Image.7" r:id="rId19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6" y="198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87" name="Object 544"/>
            <p:cNvGraphicFramePr>
              <a:graphicFrameLocks noChangeAspect="1"/>
            </p:cNvGraphicFramePr>
            <p:nvPr/>
          </p:nvGraphicFramePr>
          <p:xfrm>
            <a:off x="5665" y="169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78" name="CorelPhotoPaint.Image.7" r:id="rId199" imgW="75969" imgH="199789" progId="CorelPhotoPaint.Image.7">
                    <p:embed/>
                  </p:oleObj>
                </mc:Choice>
                <mc:Fallback>
                  <p:oleObj name="CorelPhotoPaint.Image.7" r:id="rId19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5" y="169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99" name="Group 545"/>
          <p:cNvGrpSpPr>
            <a:grpSpLocks/>
          </p:cNvGrpSpPr>
          <p:nvPr/>
        </p:nvGrpSpPr>
        <p:grpSpPr bwMode="auto">
          <a:xfrm>
            <a:off x="152400" y="60325"/>
            <a:ext cx="8991600" cy="1539875"/>
            <a:chOff x="96" y="0"/>
            <a:chExt cx="5664" cy="970"/>
          </a:xfrm>
        </p:grpSpPr>
        <p:graphicFrame>
          <p:nvGraphicFramePr>
            <p:cNvPr id="18656" name="Object 546"/>
            <p:cNvGraphicFramePr>
              <a:graphicFrameLocks noChangeAspect="1"/>
            </p:cNvGraphicFramePr>
            <p:nvPr/>
          </p:nvGraphicFramePr>
          <p:xfrm>
            <a:off x="912" y="57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79" name="CorelPhotoPaint.Image.7" r:id="rId200" imgW="75969" imgH="199789" progId="CorelPhotoPaint.Image.7">
                    <p:embed/>
                  </p:oleObj>
                </mc:Choice>
                <mc:Fallback>
                  <p:oleObj name="CorelPhotoPaint.Image.7" r:id="rId20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57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57" name="Object 547"/>
            <p:cNvGraphicFramePr>
              <a:graphicFrameLocks noChangeAspect="1"/>
            </p:cNvGraphicFramePr>
            <p:nvPr/>
          </p:nvGraphicFramePr>
          <p:xfrm>
            <a:off x="1008" y="72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0" name="CorelPhotoPaint.Image.7" r:id="rId201" imgW="75969" imgH="199789" progId="CorelPhotoPaint.Image.7">
                    <p:embed/>
                  </p:oleObj>
                </mc:Choice>
                <mc:Fallback>
                  <p:oleObj name="CorelPhotoPaint.Image.7" r:id="rId20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72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58" name="Object 548"/>
            <p:cNvGraphicFramePr>
              <a:graphicFrameLocks noChangeAspect="1"/>
            </p:cNvGraphicFramePr>
            <p:nvPr/>
          </p:nvGraphicFramePr>
          <p:xfrm>
            <a:off x="864" y="81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1" name="CorelPhotoPaint.Image.7" r:id="rId202" imgW="75969" imgH="199789" progId="CorelPhotoPaint.Image.7">
                    <p:embed/>
                  </p:oleObj>
                </mc:Choice>
                <mc:Fallback>
                  <p:oleObj name="CorelPhotoPaint.Image.7" r:id="rId20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81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59" name="Object 549"/>
            <p:cNvGraphicFramePr>
              <a:graphicFrameLocks noChangeAspect="1"/>
            </p:cNvGraphicFramePr>
            <p:nvPr/>
          </p:nvGraphicFramePr>
          <p:xfrm>
            <a:off x="720" y="72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2" name="CorelPhotoPaint.Image.7" r:id="rId203" imgW="75969" imgH="199789" progId="CorelPhotoPaint.Image.7">
                    <p:embed/>
                  </p:oleObj>
                </mc:Choice>
                <mc:Fallback>
                  <p:oleObj name="CorelPhotoPaint.Image.7" r:id="rId20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72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60" name="Object 550"/>
            <p:cNvGraphicFramePr>
              <a:graphicFrameLocks noChangeAspect="1"/>
            </p:cNvGraphicFramePr>
            <p:nvPr/>
          </p:nvGraphicFramePr>
          <p:xfrm>
            <a:off x="720" y="19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3" name="CorelPhotoPaint.Image.7" r:id="rId204" imgW="75969" imgH="199789" progId="CorelPhotoPaint.Image.7">
                    <p:embed/>
                  </p:oleObj>
                </mc:Choice>
                <mc:Fallback>
                  <p:oleObj name="CorelPhotoPaint.Image.7" r:id="rId20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9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61" name="Object 551"/>
            <p:cNvGraphicFramePr>
              <a:graphicFrameLocks noChangeAspect="1"/>
            </p:cNvGraphicFramePr>
            <p:nvPr/>
          </p:nvGraphicFramePr>
          <p:xfrm>
            <a:off x="720" y="43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4" name="CorelPhotoPaint.Image.7" r:id="rId205" imgW="75969" imgH="199789" progId="CorelPhotoPaint.Image.7">
                    <p:embed/>
                  </p:oleObj>
                </mc:Choice>
                <mc:Fallback>
                  <p:oleObj name="CorelPhotoPaint.Image.7" r:id="rId20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43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62" name="Object 552"/>
            <p:cNvGraphicFramePr>
              <a:graphicFrameLocks noChangeAspect="1"/>
            </p:cNvGraphicFramePr>
            <p:nvPr/>
          </p:nvGraphicFramePr>
          <p:xfrm>
            <a:off x="816" y="33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5" name="CorelPhotoPaint.Image.7" r:id="rId206" imgW="75969" imgH="199789" progId="CorelPhotoPaint.Image.7">
                    <p:embed/>
                  </p:oleObj>
                </mc:Choice>
                <mc:Fallback>
                  <p:oleObj name="CorelPhotoPaint.Image.7" r:id="rId20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33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63" name="Object 553"/>
            <p:cNvGraphicFramePr>
              <a:graphicFrameLocks noChangeAspect="1"/>
            </p:cNvGraphicFramePr>
            <p:nvPr/>
          </p:nvGraphicFramePr>
          <p:xfrm>
            <a:off x="624" y="33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6" name="CorelPhotoPaint.Image.7" r:id="rId207" imgW="75969" imgH="199789" progId="CorelPhotoPaint.Image.7">
                    <p:embed/>
                  </p:oleObj>
                </mc:Choice>
                <mc:Fallback>
                  <p:oleObj name="CorelPhotoPaint.Image.7" r:id="rId20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64" name="Object 554"/>
            <p:cNvGraphicFramePr>
              <a:graphicFrameLocks noChangeAspect="1"/>
            </p:cNvGraphicFramePr>
            <p:nvPr/>
          </p:nvGraphicFramePr>
          <p:xfrm>
            <a:off x="576" y="57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7" name="CorelPhotoPaint.Image.7" r:id="rId208" imgW="75969" imgH="199789" progId="CorelPhotoPaint.Image.7">
                    <p:embed/>
                  </p:oleObj>
                </mc:Choice>
                <mc:Fallback>
                  <p:oleObj name="CorelPhotoPaint.Image.7" r:id="rId20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57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65" name="Object 555"/>
            <p:cNvGraphicFramePr>
              <a:graphicFrameLocks noChangeAspect="1"/>
            </p:cNvGraphicFramePr>
            <p:nvPr/>
          </p:nvGraphicFramePr>
          <p:xfrm>
            <a:off x="576" y="81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8" name="CorelPhotoPaint.Image.7" r:id="rId209" imgW="75969" imgH="199789" progId="CorelPhotoPaint.Image.7">
                    <p:embed/>
                  </p:oleObj>
                </mc:Choice>
                <mc:Fallback>
                  <p:oleObj name="CorelPhotoPaint.Image.7" r:id="rId20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81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66" name="Object 556"/>
            <p:cNvGraphicFramePr>
              <a:graphicFrameLocks noChangeAspect="1"/>
            </p:cNvGraphicFramePr>
            <p:nvPr/>
          </p:nvGraphicFramePr>
          <p:xfrm>
            <a:off x="1296" y="59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9" name="CorelPhotoPaint.Image.7" r:id="rId210" imgW="75969" imgH="199789" progId="CorelPhotoPaint.Image.7">
                    <p:embed/>
                  </p:oleObj>
                </mc:Choice>
                <mc:Fallback>
                  <p:oleObj name="CorelPhotoPaint.Image.7" r:id="rId21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59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67" name="Object 557"/>
            <p:cNvGraphicFramePr>
              <a:graphicFrameLocks noChangeAspect="1"/>
            </p:cNvGraphicFramePr>
            <p:nvPr/>
          </p:nvGraphicFramePr>
          <p:xfrm>
            <a:off x="1296" y="8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90" name="CorelPhotoPaint.Image.7" r:id="rId211" imgW="75969" imgH="199789" progId="CorelPhotoPaint.Image.7">
                    <p:embed/>
                  </p:oleObj>
                </mc:Choice>
                <mc:Fallback>
                  <p:oleObj name="CorelPhotoPaint.Image.7" r:id="rId21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8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68" name="Object 558"/>
            <p:cNvGraphicFramePr>
              <a:graphicFrameLocks noChangeAspect="1"/>
            </p:cNvGraphicFramePr>
            <p:nvPr/>
          </p:nvGraphicFramePr>
          <p:xfrm>
            <a:off x="1392" y="73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91" name="CorelPhotoPaint.Image.7" r:id="rId212" imgW="75969" imgH="199789" progId="CorelPhotoPaint.Image.7">
                    <p:embed/>
                  </p:oleObj>
                </mc:Choice>
                <mc:Fallback>
                  <p:oleObj name="CorelPhotoPaint.Image.7" r:id="rId21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73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69" name="Object 559"/>
            <p:cNvGraphicFramePr>
              <a:graphicFrameLocks noChangeAspect="1"/>
            </p:cNvGraphicFramePr>
            <p:nvPr/>
          </p:nvGraphicFramePr>
          <p:xfrm>
            <a:off x="1200" y="73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92" name="CorelPhotoPaint.Image.7" r:id="rId213" imgW="75969" imgH="199789" progId="CorelPhotoPaint.Image.7">
                    <p:embed/>
                  </p:oleObj>
                </mc:Choice>
                <mc:Fallback>
                  <p:oleObj name="CorelPhotoPaint.Image.7" r:id="rId21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73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70" name="Object 560"/>
            <p:cNvGraphicFramePr>
              <a:graphicFrameLocks noChangeAspect="1"/>
            </p:cNvGraphicFramePr>
            <p:nvPr/>
          </p:nvGraphicFramePr>
          <p:xfrm>
            <a:off x="1633" y="33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93" name="CorelPhotoPaint.Image.7" r:id="rId214" imgW="75969" imgH="199789" progId="CorelPhotoPaint.Image.7">
                    <p:embed/>
                  </p:oleObj>
                </mc:Choice>
                <mc:Fallback>
                  <p:oleObj name="CorelPhotoPaint.Image.7" r:id="rId21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3" y="33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71" name="Object 561"/>
            <p:cNvGraphicFramePr>
              <a:graphicFrameLocks noChangeAspect="1"/>
            </p:cNvGraphicFramePr>
            <p:nvPr/>
          </p:nvGraphicFramePr>
          <p:xfrm>
            <a:off x="1729" y="48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94" name="CorelPhotoPaint.Image.7" r:id="rId215" imgW="75969" imgH="199789" progId="CorelPhotoPaint.Image.7">
                    <p:embed/>
                  </p:oleObj>
                </mc:Choice>
                <mc:Fallback>
                  <p:oleObj name="CorelPhotoPaint.Image.7" r:id="rId21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9" y="48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72" name="Object 562"/>
            <p:cNvGraphicFramePr>
              <a:graphicFrameLocks noChangeAspect="1"/>
            </p:cNvGraphicFramePr>
            <p:nvPr/>
          </p:nvGraphicFramePr>
          <p:xfrm>
            <a:off x="1585" y="57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95" name="CorelPhotoPaint.Image.7" r:id="rId216" imgW="75969" imgH="199789" progId="CorelPhotoPaint.Image.7">
                    <p:embed/>
                  </p:oleObj>
                </mc:Choice>
                <mc:Fallback>
                  <p:oleObj name="CorelPhotoPaint.Image.7" r:id="rId21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5" y="57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73" name="Object 563"/>
            <p:cNvGraphicFramePr>
              <a:graphicFrameLocks noChangeAspect="1"/>
            </p:cNvGraphicFramePr>
            <p:nvPr/>
          </p:nvGraphicFramePr>
          <p:xfrm>
            <a:off x="1441" y="48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96" name="CorelPhotoPaint.Image.7" r:id="rId217" imgW="75969" imgH="199789" progId="CorelPhotoPaint.Image.7">
                    <p:embed/>
                  </p:oleObj>
                </mc:Choice>
                <mc:Fallback>
                  <p:oleObj name="CorelPhotoPaint.Image.7" r:id="rId21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1" y="48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74" name="Object 564"/>
            <p:cNvGraphicFramePr>
              <a:graphicFrameLocks noChangeAspect="1"/>
            </p:cNvGraphicFramePr>
            <p:nvPr/>
          </p:nvGraphicFramePr>
          <p:xfrm>
            <a:off x="1489" y="76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97" name="CorelPhotoPaint.Image.7" r:id="rId218" imgW="75969" imgH="199789" progId="CorelPhotoPaint.Image.7">
                    <p:embed/>
                  </p:oleObj>
                </mc:Choice>
                <mc:Fallback>
                  <p:oleObj name="CorelPhotoPaint.Image.7" r:id="rId21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9" y="76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75" name="Object 565"/>
            <p:cNvGraphicFramePr>
              <a:graphicFrameLocks noChangeAspect="1"/>
            </p:cNvGraphicFramePr>
            <p:nvPr/>
          </p:nvGraphicFramePr>
          <p:xfrm>
            <a:off x="1729" y="76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98" name="CorelPhotoPaint.Image.7" r:id="rId219" imgW="75969" imgH="199789" progId="CorelPhotoPaint.Image.7">
                    <p:embed/>
                  </p:oleObj>
                </mc:Choice>
                <mc:Fallback>
                  <p:oleObj name="CorelPhotoPaint.Image.7" r:id="rId21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9" y="76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76" name="Object 566"/>
            <p:cNvGraphicFramePr>
              <a:graphicFrameLocks noChangeAspect="1"/>
            </p:cNvGraphicFramePr>
            <p:nvPr/>
          </p:nvGraphicFramePr>
          <p:xfrm>
            <a:off x="1872" y="38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99" name="CorelPhotoPaint.Image.7" r:id="rId220" imgW="75969" imgH="199789" progId="CorelPhotoPaint.Image.7">
                    <p:embed/>
                  </p:oleObj>
                </mc:Choice>
                <mc:Fallback>
                  <p:oleObj name="CorelPhotoPaint.Image.7" r:id="rId22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38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77" name="Object 567"/>
            <p:cNvGraphicFramePr>
              <a:graphicFrameLocks noChangeAspect="1"/>
            </p:cNvGraphicFramePr>
            <p:nvPr/>
          </p:nvGraphicFramePr>
          <p:xfrm>
            <a:off x="1441" y="19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0" name="CorelPhotoPaint.Image.7" r:id="rId221" imgW="75969" imgH="199789" progId="CorelPhotoPaint.Image.7">
                    <p:embed/>
                  </p:oleObj>
                </mc:Choice>
                <mc:Fallback>
                  <p:oleObj name="CorelPhotoPaint.Image.7" r:id="rId22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1" y="19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78" name="Object 568"/>
            <p:cNvGraphicFramePr>
              <a:graphicFrameLocks noChangeAspect="1"/>
            </p:cNvGraphicFramePr>
            <p:nvPr/>
          </p:nvGraphicFramePr>
          <p:xfrm>
            <a:off x="1537" y="9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1" name="CorelPhotoPaint.Image.7" r:id="rId222" imgW="75969" imgH="199789" progId="CorelPhotoPaint.Image.7">
                    <p:embed/>
                  </p:oleObj>
                </mc:Choice>
                <mc:Fallback>
                  <p:oleObj name="CorelPhotoPaint.Image.7" r:id="rId22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7" y="9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79" name="Object 569"/>
            <p:cNvGraphicFramePr>
              <a:graphicFrameLocks noChangeAspect="1"/>
            </p:cNvGraphicFramePr>
            <p:nvPr/>
          </p:nvGraphicFramePr>
          <p:xfrm>
            <a:off x="1345" y="9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2" name="CorelPhotoPaint.Image.7" r:id="rId223" imgW="75969" imgH="199789" progId="CorelPhotoPaint.Image.7">
                    <p:embed/>
                  </p:oleObj>
                </mc:Choice>
                <mc:Fallback>
                  <p:oleObj name="CorelPhotoPaint.Image.7" r:id="rId22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5" y="9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80" name="Object 570"/>
            <p:cNvGraphicFramePr>
              <a:graphicFrameLocks noChangeAspect="1"/>
            </p:cNvGraphicFramePr>
            <p:nvPr/>
          </p:nvGraphicFramePr>
          <p:xfrm>
            <a:off x="2210" y="81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3" name="CorelPhotoPaint.Image.7" r:id="rId224" imgW="75969" imgH="199789" progId="CorelPhotoPaint.Image.7">
                    <p:embed/>
                  </p:oleObj>
                </mc:Choice>
                <mc:Fallback>
                  <p:oleObj name="CorelPhotoPaint.Image.7" r:id="rId22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0" y="81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81" name="Object 571"/>
            <p:cNvGraphicFramePr>
              <a:graphicFrameLocks noChangeAspect="1"/>
            </p:cNvGraphicFramePr>
            <p:nvPr/>
          </p:nvGraphicFramePr>
          <p:xfrm>
            <a:off x="2018" y="43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4" name="CorelPhotoPaint.Image.7" r:id="rId225" imgW="75969" imgH="199789" progId="CorelPhotoPaint.Image.7">
                    <p:embed/>
                  </p:oleObj>
                </mc:Choice>
                <mc:Fallback>
                  <p:oleObj name="CorelPhotoPaint.Image.7" r:id="rId22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43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82" name="Object 572"/>
            <p:cNvGraphicFramePr>
              <a:graphicFrameLocks noChangeAspect="1"/>
            </p:cNvGraphicFramePr>
            <p:nvPr/>
          </p:nvGraphicFramePr>
          <p:xfrm>
            <a:off x="2018" y="67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5" name="CorelPhotoPaint.Image.7" r:id="rId226" imgW="75969" imgH="199789" progId="CorelPhotoPaint.Image.7">
                    <p:embed/>
                  </p:oleObj>
                </mc:Choice>
                <mc:Fallback>
                  <p:oleObj name="CorelPhotoPaint.Image.7" r:id="rId22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67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83" name="Object 573"/>
            <p:cNvGraphicFramePr>
              <a:graphicFrameLocks noChangeAspect="1"/>
            </p:cNvGraphicFramePr>
            <p:nvPr/>
          </p:nvGraphicFramePr>
          <p:xfrm>
            <a:off x="2114" y="57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6" name="CorelPhotoPaint.Image.7" r:id="rId227" imgW="75969" imgH="199789" progId="CorelPhotoPaint.Image.7">
                    <p:embed/>
                  </p:oleObj>
                </mc:Choice>
                <mc:Fallback>
                  <p:oleObj name="CorelPhotoPaint.Image.7" r:id="rId22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4" y="57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84" name="Object 574"/>
            <p:cNvGraphicFramePr>
              <a:graphicFrameLocks noChangeAspect="1"/>
            </p:cNvGraphicFramePr>
            <p:nvPr/>
          </p:nvGraphicFramePr>
          <p:xfrm>
            <a:off x="1922" y="57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7" name="CorelPhotoPaint.Image.7" r:id="rId228" imgW="75969" imgH="199789" progId="CorelPhotoPaint.Image.7">
                    <p:embed/>
                  </p:oleObj>
                </mc:Choice>
                <mc:Fallback>
                  <p:oleObj name="CorelPhotoPaint.Image.7" r:id="rId22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2" y="57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85" name="Object 575"/>
            <p:cNvGraphicFramePr>
              <a:graphicFrameLocks noChangeAspect="1"/>
            </p:cNvGraphicFramePr>
            <p:nvPr/>
          </p:nvGraphicFramePr>
          <p:xfrm>
            <a:off x="1874" y="81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8" name="CorelPhotoPaint.Image.7" r:id="rId229" imgW="75969" imgH="199789" progId="CorelPhotoPaint.Image.7">
                    <p:embed/>
                  </p:oleObj>
                </mc:Choice>
                <mc:Fallback>
                  <p:oleObj name="CorelPhotoPaint.Image.7" r:id="rId22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4" y="81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86" name="Object 576"/>
            <p:cNvGraphicFramePr>
              <a:graphicFrameLocks noChangeAspect="1"/>
            </p:cNvGraphicFramePr>
            <p:nvPr/>
          </p:nvGraphicFramePr>
          <p:xfrm>
            <a:off x="2593" y="49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9" name="CorelPhotoPaint.Image.7" r:id="rId230" imgW="75969" imgH="199789" progId="CorelPhotoPaint.Image.7">
                    <p:embed/>
                  </p:oleObj>
                </mc:Choice>
                <mc:Fallback>
                  <p:oleObj name="CorelPhotoPaint.Image.7" r:id="rId23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3" y="49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87" name="Object 577"/>
            <p:cNvGraphicFramePr>
              <a:graphicFrameLocks noChangeAspect="1"/>
            </p:cNvGraphicFramePr>
            <p:nvPr/>
          </p:nvGraphicFramePr>
          <p:xfrm>
            <a:off x="2593" y="74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10" name="CorelPhotoPaint.Image.7" r:id="rId231" imgW="75969" imgH="199789" progId="CorelPhotoPaint.Image.7">
                    <p:embed/>
                  </p:oleObj>
                </mc:Choice>
                <mc:Fallback>
                  <p:oleObj name="CorelPhotoPaint.Image.7" r:id="rId23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3" y="74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88" name="Object 578"/>
            <p:cNvGraphicFramePr>
              <a:graphicFrameLocks noChangeAspect="1"/>
            </p:cNvGraphicFramePr>
            <p:nvPr/>
          </p:nvGraphicFramePr>
          <p:xfrm>
            <a:off x="2689" y="65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11" name="CorelPhotoPaint.Image.7" r:id="rId232" imgW="75969" imgH="199789" progId="CorelPhotoPaint.Image.7">
                    <p:embed/>
                  </p:oleObj>
                </mc:Choice>
                <mc:Fallback>
                  <p:oleObj name="CorelPhotoPaint.Image.7" r:id="rId23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9" y="65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89" name="Object 579"/>
            <p:cNvGraphicFramePr>
              <a:graphicFrameLocks noChangeAspect="1"/>
            </p:cNvGraphicFramePr>
            <p:nvPr/>
          </p:nvGraphicFramePr>
          <p:xfrm>
            <a:off x="3361" y="84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12" name="CorelPhotoPaint.Image.7" r:id="rId233" imgW="75969" imgH="199789" progId="CorelPhotoPaint.Image.7">
                    <p:embed/>
                  </p:oleObj>
                </mc:Choice>
                <mc:Fallback>
                  <p:oleObj name="CorelPhotoPaint.Image.7" r:id="rId23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84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90" name="Object 580"/>
            <p:cNvGraphicFramePr>
              <a:graphicFrameLocks noChangeAspect="1"/>
            </p:cNvGraphicFramePr>
            <p:nvPr/>
          </p:nvGraphicFramePr>
          <p:xfrm>
            <a:off x="3169" y="46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13" name="CorelPhotoPaint.Image.7" r:id="rId234" imgW="75969" imgH="199789" progId="CorelPhotoPaint.Image.7">
                    <p:embed/>
                  </p:oleObj>
                </mc:Choice>
                <mc:Fallback>
                  <p:oleObj name="CorelPhotoPaint.Image.7" r:id="rId23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9" y="46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91" name="Object 581"/>
            <p:cNvGraphicFramePr>
              <a:graphicFrameLocks noChangeAspect="1"/>
            </p:cNvGraphicFramePr>
            <p:nvPr/>
          </p:nvGraphicFramePr>
          <p:xfrm>
            <a:off x="3169" y="70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14" name="CorelPhotoPaint.Image.7" r:id="rId235" imgW="75969" imgH="199789" progId="CorelPhotoPaint.Image.7">
                    <p:embed/>
                  </p:oleObj>
                </mc:Choice>
                <mc:Fallback>
                  <p:oleObj name="CorelPhotoPaint.Image.7" r:id="rId23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9" y="70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92" name="Object 582"/>
            <p:cNvGraphicFramePr>
              <a:graphicFrameLocks noChangeAspect="1"/>
            </p:cNvGraphicFramePr>
            <p:nvPr/>
          </p:nvGraphicFramePr>
          <p:xfrm>
            <a:off x="3265" y="60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15" name="CorelPhotoPaint.Image.7" r:id="rId236" imgW="75969" imgH="199789" progId="CorelPhotoPaint.Image.7">
                    <p:embed/>
                  </p:oleObj>
                </mc:Choice>
                <mc:Fallback>
                  <p:oleObj name="CorelPhotoPaint.Image.7" r:id="rId23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5" y="60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93" name="Object 583"/>
            <p:cNvGraphicFramePr>
              <a:graphicFrameLocks noChangeAspect="1"/>
            </p:cNvGraphicFramePr>
            <p:nvPr/>
          </p:nvGraphicFramePr>
          <p:xfrm>
            <a:off x="3073" y="60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16" name="CorelPhotoPaint.Image.7" r:id="rId237" imgW="75969" imgH="199789" progId="CorelPhotoPaint.Image.7">
                    <p:embed/>
                  </p:oleObj>
                </mc:Choice>
                <mc:Fallback>
                  <p:oleObj name="CorelPhotoPaint.Image.7" r:id="rId23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3" y="60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94" name="Object 584"/>
            <p:cNvGraphicFramePr>
              <a:graphicFrameLocks noChangeAspect="1"/>
            </p:cNvGraphicFramePr>
            <p:nvPr/>
          </p:nvGraphicFramePr>
          <p:xfrm>
            <a:off x="3025" y="84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17" name="CorelPhotoPaint.Image.7" r:id="rId238" imgW="75969" imgH="199789" progId="CorelPhotoPaint.Image.7">
                    <p:embed/>
                  </p:oleObj>
                </mc:Choice>
                <mc:Fallback>
                  <p:oleObj name="CorelPhotoPaint.Image.7" r:id="rId23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5" y="84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95" name="Object 585"/>
            <p:cNvGraphicFramePr>
              <a:graphicFrameLocks noChangeAspect="1"/>
            </p:cNvGraphicFramePr>
            <p:nvPr/>
          </p:nvGraphicFramePr>
          <p:xfrm>
            <a:off x="1152" y="25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18" name="CorelPhotoPaint.Image.7" r:id="rId239" imgW="75969" imgH="199789" progId="CorelPhotoPaint.Image.7">
                    <p:embed/>
                  </p:oleObj>
                </mc:Choice>
                <mc:Fallback>
                  <p:oleObj name="CorelPhotoPaint.Image.7" r:id="rId23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5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96" name="Object 586"/>
            <p:cNvGraphicFramePr>
              <a:graphicFrameLocks noChangeAspect="1"/>
            </p:cNvGraphicFramePr>
            <p:nvPr/>
          </p:nvGraphicFramePr>
          <p:xfrm>
            <a:off x="1152" y="49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19" name="CorelPhotoPaint.Image.7" r:id="rId240" imgW="75969" imgH="199789" progId="CorelPhotoPaint.Image.7">
                    <p:embed/>
                  </p:oleObj>
                </mc:Choice>
                <mc:Fallback>
                  <p:oleObj name="CorelPhotoPaint.Image.7" r:id="rId24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49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97" name="Object 587"/>
            <p:cNvGraphicFramePr>
              <a:graphicFrameLocks noChangeAspect="1"/>
            </p:cNvGraphicFramePr>
            <p:nvPr/>
          </p:nvGraphicFramePr>
          <p:xfrm>
            <a:off x="1296" y="33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20" name="CorelPhotoPaint.Image.7" r:id="rId241" imgW="75969" imgH="199789" progId="CorelPhotoPaint.Image.7">
                    <p:embed/>
                  </p:oleObj>
                </mc:Choice>
                <mc:Fallback>
                  <p:oleObj name="CorelPhotoPaint.Image.7" r:id="rId24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3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98" name="Object 588"/>
            <p:cNvGraphicFramePr>
              <a:graphicFrameLocks noChangeAspect="1"/>
            </p:cNvGraphicFramePr>
            <p:nvPr/>
          </p:nvGraphicFramePr>
          <p:xfrm>
            <a:off x="1056" y="4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21" name="CorelPhotoPaint.Image.7" r:id="rId242" imgW="75969" imgH="199789" progId="CorelPhotoPaint.Image.7">
                    <p:embed/>
                  </p:oleObj>
                </mc:Choice>
                <mc:Fallback>
                  <p:oleObj name="CorelPhotoPaint.Image.7" r:id="rId24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4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99" name="Object 589"/>
            <p:cNvGraphicFramePr>
              <a:graphicFrameLocks noChangeAspect="1"/>
            </p:cNvGraphicFramePr>
            <p:nvPr/>
          </p:nvGraphicFramePr>
          <p:xfrm>
            <a:off x="3697" y="60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22" name="CorelPhotoPaint.Image.7" r:id="rId243" imgW="75969" imgH="199789" progId="CorelPhotoPaint.Image.7">
                    <p:embed/>
                  </p:oleObj>
                </mc:Choice>
                <mc:Fallback>
                  <p:oleObj name="CorelPhotoPaint.Image.7" r:id="rId24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7" y="60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00" name="Object 590"/>
            <p:cNvGraphicFramePr>
              <a:graphicFrameLocks noChangeAspect="1"/>
            </p:cNvGraphicFramePr>
            <p:nvPr/>
          </p:nvGraphicFramePr>
          <p:xfrm>
            <a:off x="3697" y="84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23" name="CorelPhotoPaint.Image.7" r:id="rId244" imgW="75969" imgH="199789" progId="CorelPhotoPaint.Image.7">
                    <p:embed/>
                  </p:oleObj>
                </mc:Choice>
                <mc:Fallback>
                  <p:oleObj name="CorelPhotoPaint.Image.7" r:id="rId24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7" y="84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01" name="Object 591"/>
            <p:cNvGraphicFramePr>
              <a:graphicFrameLocks noChangeAspect="1"/>
            </p:cNvGraphicFramePr>
            <p:nvPr/>
          </p:nvGraphicFramePr>
          <p:xfrm>
            <a:off x="3793" y="74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24" name="CorelPhotoPaint.Image.7" r:id="rId245" imgW="75969" imgH="199789" progId="CorelPhotoPaint.Image.7">
                    <p:embed/>
                  </p:oleObj>
                </mc:Choice>
                <mc:Fallback>
                  <p:oleObj name="CorelPhotoPaint.Image.7" r:id="rId24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3" y="74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02" name="Object 592"/>
            <p:cNvGraphicFramePr>
              <a:graphicFrameLocks noChangeAspect="1"/>
            </p:cNvGraphicFramePr>
            <p:nvPr/>
          </p:nvGraphicFramePr>
          <p:xfrm>
            <a:off x="3601" y="74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25" name="CorelPhotoPaint.Image.7" r:id="rId246" imgW="75969" imgH="199789" progId="CorelPhotoPaint.Image.7">
                    <p:embed/>
                  </p:oleObj>
                </mc:Choice>
                <mc:Fallback>
                  <p:oleObj name="CorelPhotoPaint.Image.7" r:id="rId24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1" y="74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03" name="Object 593"/>
            <p:cNvGraphicFramePr>
              <a:graphicFrameLocks noChangeAspect="1"/>
            </p:cNvGraphicFramePr>
            <p:nvPr/>
          </p:nvGraphicFramePr>
          <p:xfrm>
            <a:off x="4464" y="57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26" name="CorelPhotoPaint.Image.7" r:id="rId247" imgW="75969" imgH="199789" progId="CorelPhotoPaint.Image.7">
                    <p:embed/>
                  </p:oleObj>
                </mc:Choice>
                <mc:Fallback>
                  <p:oleObj name="CorelPhotoPaint.Image.7" r:id="rId24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57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04" name="Object 594"/>
            <p:cNvGraphicFramePr>
              <a:graphicFrameLocks noChangeAspect="1"/>
            </p:cNvGraphicFramePr>
            <p:nvPr/>
          </p:nvGraphicFramePr>
          <p:xfrm>
            <a:off x="4273" y="79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27" name="CorelPhotoPaint.Image.7" r:id="rId248" imgW="75969" imgH="199789" progId="CorelPhotoPaint.Image.7">
                    <p:embed/>
                  </p:oleObj>
                </mc:Choice>
                <mc:Fallback>
                  <p:oleObj name="CorelPhotoPaint.Image.7" r:id="rId24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3" y="79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05" name="Object 595"/>
            <p:cNvGraphicFramePr>
              <a:graphicFrameLocks noChangeAspect="1"/>
            </p:cNvGraphicFramePr>
            <p:nvPr/>
          </p:nvGraphicFramePr>
          <p:xfrm>
            <a:off x="4369" y="70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28" name="CorelPhotoPaint.Image.7" r:id="rId249" imgW="75969" imgH="199789" progId="CorelPhotoPaint.Image.7">
                    <p:embed/>
                  </p:oleObj>
                </mc:Choice>
                <mc:Fallback>
                  <p:oleObj name="CorelPhotoPaint.Image.7" r:id="rId24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9" y="70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06" name="Object 596"/>
            <p:cNvGraphicFramePr>
              <a:graphicFrameLocks noChangeAspect="1"/>
            </p:cNvGraphicFramePr>
            <p:nvPr/>
          </p:nvGraphicFramePr>
          <p:xfrm>
            <a:off x="4177" y="70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29" name="CorelPhotoPaint.Image.7" r:id="rId250" imgW="75969" imgH="199789" progId="CorelPhotoPaint.Image.7">
                    <p:embed/>
                  </p:oleObj>
                </mc:Choice>
                <mc:Fallback>
                  <p:oleObj name="CorelPhotoPaint.Image.7" r:id="rId25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7" y="70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07" name="Object 597"/>
            <p:cNvGraphicFramePr>
              <a:graphicFrameLocks noChangeAspect="1"/>
            </p:cNvGraphicFramePr>
            <p:nvPr/>
          </p:nvGraphicFramePr>
          <p:xfrm>
            <a:off x="4753" y="60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30" name="CorelPhotoPaint.Image.7" r:id="rId251" imgW="75969" imgH="199789" progId="CorelPhotoPaint.Image.7">
                    <p:embed/>
                  </p:oleObj>
                </mc:Choice>
                <mc:Fallback>
                  <p:oleObj name="CorelPhotoPaint.Image.7" r:id="rId25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3" y="60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08" name="Object 598"/>
            <p:cNvGraphicFramePr>
              <a:graphicFrameLocks noChangeAspect="1"/>
            </p:cNvGraphicFramePr>
            <p:nvPr/>
          </p:nvGraphicFramePr>
          <p:xfrm>
            <a:off x="4753" y="84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31" name="CorelPhotoPaint.Image.7" r:id="rId252" imgW="75969" imgH="199789" progId="CorelPhotoPaint.Image.7">
                    <p:embed/>
                  </p:oleObj>
                </mc:Choice>
                <mc:Fallback>
                  <p:oleObj name="CorelPhotoPaint.Image.7" r:id="rId25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3" y="84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09" name="Object 599"/>
            <p:cNvGraphicFramePr>
              <a:graphicFrameLocks noChangeAspect="1"/>
            </p:cNvGraphicFramePr>
            <p:nvPr/>
          </p:nvGraphicFramePr>
          <p:xfrm>
            <a:off x="4849" y="74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32" name="CorelPhotoPaint.Image.7" r:id="rId253" imgW="75969" imgH="199789" progId="CorelPhotoPaint.Image.7">
                    <p:embed/>
                  </p:oleObj>
                </mc:Choice>
                <mc:Fallback>
                  <p:oleObj name="CorelPhotoPaint.Image.7" r:id="rId25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9" y="74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10" name="Object 600"/>
            <p:cNvGraphicFramePr>
              <a:graphicFrameLocks noChangeAspect="1"/>
            </p:cNvGraphicFramePr>
            <p:nvPr/>
          </p:nvGraphicFramePr>
          <p:xfrm>
            <a:off x="4657" y="74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33" name="CorelPhotoPaint.Image.7" r:id="rId254" imgW="75969" imgH="199789" progId="CorelPhotoPaint.Image.7">
                    <p:embed/>
                  </p:oleObj>
                </mc:Choice>
                <mc:Fallback>
                  <p:oleObj name="CorelPhotoPaint.Image.7" r:id="rId25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7" y="74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11" name="Object 601"/>
            <p:cNvGraphicFramePr>
              <a:graphicFrameLocks noChangeAspect="1"/>
            </p:cNvGraphicFramePr>
            <p:nvPr/>
          </p:nvGraphicFramePr>
          <p:xfrm>
            <a:off x="5329" y="55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34" name="CorelPhotoPaint.Image.7" r:id="rId255" imgW="75969" imgH="199789" progId="CorelPhotoPaint.Image.7">
                    <p:embed/>
                  </p:oleObj>
                </mc:Choice>
                <mc:Fallback>
                  <p:oleObj name="CorelPhotoPaint.Image.7" r:id="rId25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9" y="55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12" name="Object 602"/>
            <p:cNvGraphicFramePr>
              <a:graphicFrameLocks noChangeAspect="1"/>
            </p:cNvGraphicFramePr>
            <p:nvPr/>
          </p:nvGraphicFramePr>
          <p:xfrm>
            <a:off x="5329" y="79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35" name="CorelPhotoPaint.Image.7" r:id="rId256" imgW="75969" imgH="199789" progId="CorelPhotoPaint.Image.7">
                    <p:embed/>
                  </p:oleObj>
                </mc:Choice>
                <mc:Fallback>
                  <p:oleObj name="CorelPhotoPaint.Image.7" r:id="rId25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9" y="79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13" name="Object 603"/>
            <p:cNvGraphicFramePr>
              <a:graphicFrameLocks noChangeAspect="1"/>
            </p:cNvGraphicFramePr>
            <p:nvPr/>
          </p:nvGraphicFramePr>
          <p:xfrm>
            <a:off x="5425" y="70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36" name="CorelPhotoPaint.Image.7" r:id="rId257" imgW="75969" imgH="199789" progId="CorelPhotoPaint.Image.7">
                    <p:embed/>
                  </p:oleObj>
                </mc:Choice>
                <mc:Fallback>
                  <p:oleObj name="CorelPhotoPaint.Image.7" r:id="rId25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5" y="70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14" name="Object 604"/>
            <p:cNvGraphicFramePr>
              <a:graphicFrameLocks noChangeAspect="1"/>
            </p:cNvGraphicFramePr>
            <p:nvPr/>
          </p:nvGraphicFramePr>
          <p:xfrm>
            <a:off x="5233" y="70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37" name="CorelPhotoPaint.Image.7" r:id="rId258" imgW="75969" imgH="199789" progId="CorelPhotoPaint.Image.7">
                    <p:embed/>
                  </p:oleObj>
                </mc:Choice>
                <mc:Fallback>
                  <p:oleObj name="CorelPhotoPaint.Image.7" r:id="rId25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" y="70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15" name="Object 605"/>
            <p:cNvGraphicFramePr>
              <a:graphicFrameLocks noChangeAspect="1"/>
            </p:cNvGraphicFramePr>
            <p:nvPr/>
          </p:nvGraphicFramePr>
          <p:xfrm>
            <a:off x="2207" y="4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38" name="CorelPhotoPaint.Image.7" r:id="rId259" imgW="75969" imgH="199789" progId="CorelPhotoPaint.Image.7">
                    <p:embed/>
                  </p:oleObj>
                </mc:Choice>
                <mc:Fallback>
                  <p:oleObj name="CorelPhotoPaint.Image.7" r:id="rId25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7" y="4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16" name="Object 606"/>
            <p:cNvGraphicFramePr>
              <a:graphicFrameLocks noChangeAspect="1"/>
            </p:cNvGraphicFramePr>
            <p:nvPr/>
          </p:nvGraphicFramePr>
          <p:xfrm>
            <a:off x="2353" y="45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39" name="CorelPhotoPaint.Image.7" r:id="rId260" imgW="75969" imgH="199789" progId="CorelPhotoPaint.Image.7">
                    <p:embed/>
                  </p:oleObj>
                </mc:Choice>
                <mc:Fallback>
                  <p:oleObj name="CorelPhotoPaint.Image.7" r:id="rId26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3" y="45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17" name="Object 607"/>
            <p:cNvGraphicFramePr>
              <a:graphicFrameLocks noChangeAspect="1"/>
            </p:cNvGraphicFramePr>
            <p:nvPr/>
          </p:nvGraphicFramePr>
          <p:xfrm>
            <a:off x="2353" y="69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0" name="CorelPhotoPaint.Image.7" r:id="rId261" imgW="75969" imgH="199789" progId="CorelPhotoPaint.Image.7">
                    <p:embed/>
                  </p:oleObj>
                </mc:Choice>
                <mc:Fallback>
                  <p:oleObj name="CorelPhotoPaint.Image.7" r:id="rId26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3" y="69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18" name="Object 608"/>
            <p:cNvGraphicFramePr>
              <a:graphicFrameLocks noChangeAspect="1"/>
            </p:cNvGraphicFramePr>
            <p:nvPr/>
          </p:nvGraphicFramePr>
          <p:xfrm>
            <a:off x="2449" y="59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1" name="CorelPhotoPaint.Image.7" r:id="rId262" imgW="75969" imgH="199789" progId="CorelPhotoPaint.Image.7">
                    <p:embed/>
                  </p:oleObj>
                </mc:Choice>
                <mc:Fallback>
                  <p:oleObj name="CorelPhotoPaint.Image.7" r:id="rId26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9" y="59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19" name="Object 609"/>
            <p:cNvGraphicFramePr>
              <a:graphicFrameLocks noChangeAspect="1"/>
            </p:cNvGraphicFramePr>
            <p:nvPr/>
          </p:nvGraphicFramePr>
          <p:xfrm>
            <a:off x="2257" y="59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2" name="CorelPhotoPaint.Image.7" r:id="rId263" imgW="75969" imgH="199789" progId="CorelPhotoPaint.Image.7">
                    <p:embed/>
                  </p:oleObj>
                </mc:Choice>
                <mc:Fallback>
                  <p:oleObj name="CorelPhotoPaint.Image.7" r:id="rId26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7" y="59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20" name="Object 610"/>
            <p:cNvGraphicFramePr>
              <a:graphicFrameLocks noChangeAspect="1"/>
            </p:cNvGraphicFramePr>
            <p:nvPr/>
          </p:nvGraphicFramePr>
          <p:xfrm>
            <a:off x="4032" y="48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3" name="CorelPhotoPaint.Image.7" r:id="rId264" imgW="75969" imgH="199789" progId="CorelPhotoPaint.Image.7">
                    <p:embed/>
                  </p:oleObj>
                </mc:Choice>
                <mc:Fallback>
                  <p:oleObj name="CorelPhotoPaint.Image.7" r:id="rId26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48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21" name="Object 611"/>
            <p:cNvGraphicFramePr>
              <a:graphicFrameLocks noChangeAspect="1"/>
            </p:cNvGraphicFramePr>
            <p:nvPr/>
          </p:nvGraphicFramePr>
          <p:xfrm>
            <a:off x="4032" y="72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4" name="CorelPhotoPaint.Image.7" r:id="rId265" imgW="75969" imgH="199789" progId="CorelPhotoPaint.Image.7">
                    <p:embed/>
                  </p:oleObj>
                </mc:Choice>
                <mc:Fallback>
                  <p:oleObj name="CorelPhotoPaint.Image.7" r:id="rId26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72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22" name="Object 612"/>
            <p:cNvGraphicFramePr>
              <a:graphicFrameLocks noChangeAspect="1"/>
            </p:cNvGraphicFramePr>
            <p:nvPr/>
          </p:nvGraphicFramePr>
          <p:xfrm>
            <a:off x="4272" y="57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5" name="CorelPhotoPaint.Image.7" r:id="rId266" imgW="75969" imgH="199789" progId="CorelPhotoPaint.Image.7">
                    <p:embed/>
                  </p:oleObj>
                </mc:Choice>
                <mc:Fallback>
                  <p:oleObj name="CorelPhotoPaint.Image.7" r:id="rId26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57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23" name="Object 613"/>
            <p:cNvGraphicFramePr>
              <a:graphicFrameLocks noChangeAspect="1"/>
            </p:cNvGraphicFramePr>
            <p:nvPr/>
          </p:nvGraphicFramePr>
          <p:xfrm>
            <a:off x="3936" y="62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6" name="CorelPhotoPaint.Image.7" r:id="rId267" imgW="75969" imgH="199789" progId="CorelPhotoPaint.Image.7">
                    <p:embed/>
                  </p:oleObj>
                </mc:Choice>
                <mc:Fallback>
                  <p:oleObj name="CorelPhotoPaint.Image.7" r:id="rId26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62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24" name="Object 614"/>
            <p:cNvGraphicFramePr>
              <a:graphicFrameLocks noChangeAspect="1"/>
            </p:cNvGraphicFramePr>
            <p:nvPr/>
          </p:nvGraphicFramePr>
          <p:xfrm>
            <a:off x="2016" y="19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7" name="CorelPhotoPaint.Image.7" r:id="rId268" imgW="75969" imgH="199789" progId="CorelPhotoPaint.Image.7">
                    <p:embed/>
                  </p:oleObj>
                </mc:Choice>
                <mc:Fallback>
                  <p:oleObj name="CorelPhotoPaint.Image.7" r:id="rId26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9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25" name="Object 615"/>
            <p:cNvGraphicFramePr>
              <a:graphicFrameLocks noChangeAspect="1"/>
            </p:cNvGraphicFramePr>
            <p:nvPr/>
          </p:nvGraphicFramePr>
          <p:xfrm>
            <a:off x="2306" y="8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8" name="CorelPhotoPaint.Image.7" r:id="rId269" imgW="75969" imgH="199789" progId="CorelPhotoPaint.Image.7">
                    <p:embed/>
                  </p:oleObj>
                </mc:Choice>
                <mc:Fallback>
                  <p:oleObj name="CorelPhotoPaint.Image.7" r:id="rId26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6" y="8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26" name="Object 616"/>
            <p:cNvGraphicFramePr>
              <a:graphicFrameLocks noChangeAspect="1"/>
            </p:cNvGraphicFramePr>
            <p:nvPr/>
          </p:nvGraphicFramePr>
          <p:xfrm>
            <a:off x="2496" y="38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9" name="CorelPhotoPaint.Image.7" r:id="rId270" imgW="75969" imgH="199789" progId="CorelPhotoPaint.Image.7">
                    <p:embed/>
                  </p:oleObj>
                </mc:Choice>
                <mc:Fallback>
                  <p:oleObj name="CorelPhotoPaint.Image.7" r:id="rId27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8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27" name="Object 617"/>
            <p:cNvGraphicFramePr>
              <a:graphicFrameLocks noChangeAspect="1"/>
            </p:cNvGraphicFramePr>
            <p:nvPr/>
          </p:nvGraphicFramePr>
          <p:xfrm>
            <a:off x="2402" y="23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50" name="CorelPhotoPaint.Image.7" r:id="rId271" imgW="75969" imgH="199789" progId="CorelPhotoPaint.Image.7">
                    <p:embed/>
                  </p:oleObj>
                </mc:Choice>
                <mc:Fallback>
                  <p:oleObj name="CorelPhotoPaint.Image.7" r:id="rId27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2" y="23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28" name="Object 618"/>
            <p:cNvGraphicFramePr>
              <a:graphicFrameLocks noChangeAspect="1"/>
            </p:cNvGraphicFramePr>
            <p:nvPr/>
          </p:nvGraphicFramePr>
          <p:xfrm>
            <a:off x="2210" y="23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51" name="CorelPhotoPaint.Image.7" r:id="rId272" imgW="75969" imgH="199789" progId="CorelPhotoPaint.Image.7">
                    <p:embed/>
                  </p:oleObj>
                </mc:Choice>
                <mc:Fallback>
                  <p:oleObj name="CorelPhotoPaint.Image.7" r:id="rId27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0" y="23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29" name="Object 619"/>
            <p:cNvGraphicFramePr>
              <a:graphicFrameLocks noChangeAspect="1"/>
            </p:cNvGraphicFramePr>
            <p:nvPr/>
          </p:nvGraphicFramePr>
          <p:xfrm>
            <a:off x="2832" y="14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52" name="CorelPhotoPaint.Image.7" r:id="rId273" imgW="75969" imgH="199789" progId="CorelPhotoPaint.Image.7">
                    <p:embed/>
                  </p:oleObj>
                </mc:Choice>
                <mc:Fallback>
                  <p:oleObj name="CorelPhotoPaint.Image.7" r:id="rId27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4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30" name="Object 620"/>
            <p:cNvGraphicFramePr>
              <a:graphicFrameLocks noChangeAspect="1"/>
            </p:cNvGraphicFramePr>
            <p:nvPr/>
          </p:nvGraphicFramePr>
          <p:xfrm>
            <a:off x="2881" y="64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53" name="CorelPhotoPaint.Image.7" r:id="rId274" imgW="75969" imgH="199789" progId="CorelPhotoPaint.Image.7">
                    <p:embed/>
                  </p:oleObj>
                </mc:Choice>
                <mc:Fallback>
                  <p:oleObj name="CorelPhotoPaint.Image.7" r:id="rId27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64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31" name="Object 621"/>
            <p:cNvGraphicFramePr>
              <a:graphicFrameLocks noChangeAspect="1"/>
            </p:cNvGraphicFramePr>
            <p:nvPr/>
          </p:nvGraphicFramePr>
          <p:xfrm>
            <a:off x="2977" y="30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54" name="CorelPhotoPaint.Image.7" r:id="rId275" imgW="75969" imgH="199789" progId="CorelPhotoPaint.Image.7">
                    <p:embed/>
                  </p:oleObj>
                </mc:Choice>
                <mc:Fallback>
                  <p:oleObj name="CorelPhotoPaint.Image.7" r:id="rId27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" y="30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32" name="Object 622"/>
            <p:cNvGraphicFramePr>
              <a:graphicFrameLocks noChangeAspect="1"/>
            </p:cNvGraphicFramePr>
            <p:nvPr/>
          </p:nvGraphicFramePr>
          <p:xfrm>
            <a:off x="2495" y="5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55" name="CorelPhotoPaint.Image.7" r:id="rId276" imgW="75969" imgH="199789" progId="CorelPhotoPaint.Image.7">
                    <p:embed/>
                  </p:oleObj>
                </mc:Choice>
                <mc:Fallback>
                  <p:oleObj name="CorelPhotoPaint.Image.7" r:id="rId27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5" y="5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33" name="Object 623"/>
            <p:cNvGraphicFramePr>
              <a:graphicFrameLocks noChangeAspect="1"/>
            </p:cNvGraphicFramePr>
            <p:nvPr/>
          </p:nvGraphicFramePr>
          <p:xfrm>
            <a:off x="2641" y="10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56" name="CorelPhotoPaint.Image.7" r:id="rId277" imgW="75969" imgH="199789" progId="CorelPhotoPaint.Image.7">
                    <p:embed/>
                  </p:oleObj>
                </mc:Choice>
                <mc:Fallback>
                  <p:oleObj name="CorelPhotoPaint.Image.7" r:id="rId27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1" y="10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34" name="Object 624"/>
            <p:cNvGraphicFramePr>
              <a:graphicFrameLocks noChangeAspect="1"/>
            </p:cNvGraphicFramePr>
            <p:nvPr/>
          </p:nvGraphicFramePr>
          <p:xfrm>
            <a:off x="2641" y="34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57" name="CorelPhotoPaint.Image.7" r:id="rId278" imgW="75969" imgH="199789" progId="CorelPhotoPaint.Image.7">
                    <p:embed/>
                  </p:oleObj>
                </mc:Choice>
                <mc:Fallback>
                  <p:oleObj name="CorelPhotoPaint.Image.7" r:id="rId27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1" y="34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35" name="Object 625"/>
            <p:cNvGraphicFramePr>
              <a:graphicFrameLocks noChangeAspect="1"/>
            </p:cNvGraphicFramePr>
            <p:nvPr/>
          </p:nvGraphicFramePr>
          <p:xfrm>
            <a:off x="2832" y="45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58" name="CorelPhotoPaint.Image.7" r:id="rId279" imgW="75969" imgH="199789" progId="CorelPhotoPaint.Image.7">
                    <p:embed/>
                  </p:oleObj>
                </mc:Choice>
                <mc:Fallback>
                  <p:oleObj name="CorelPhotoPaint.Image.7" r:id="rId27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45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36" name="Object 626"/>
            <p:cNvGraphicFramePr>
              <a:graphicFrameLocks noChangeAspect="1"/>
            </p:cNvGraphicFramePr>
            <p:nvPr/>
          </p:nvGraphicFramePr>
          <p:xfrm>
            <a:off x="2545" y="24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59" name="CorelPhotoPaint.Image.7" r:id="rId280" imgW="75969" imgH="199789" progId="CorelPhotoPaint.Image.7">
                    <p:embed/>
                  </p:oleObj>
                </mc:Choice>
                <mc:Fallback>
                  <p:oleObj name="CorelPhotoPaint.Image.7" r:id="rId28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5" y="24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37" name="Object 627"/>
            <p:cNvGraphicFramePr>
              <a:graphicFrameLocks noChangeAspect="1"/>
            </p:cNvGraphicFramePr>
            <p:nvPr/>
          </p:nvGraphicFramePr>
          <p:xfrm>
            <a:off x="3025" y="6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60" name="CorelPhotoPaint.Image.7" r:id="rId281" imgW="75969" imgH="199789" progId="CorelPhotoPaint.Image.7">
                    <p:embed/>
                  </p:oleObj>
                </mc:Choice>
                <mc:Fallback>
                  <p:oleObj name="CorelPhotoPaint.Image.7" r:id="rId28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5" y="6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38" name="Object 628"/>
            <p:cNvGraphicFramePr>
              <a:graphicFrameLocks noChangeAspect="1"/>
            </p:cNvGraphicFramePr>
            <p:nvPr/>
          </p:nvGraphicFramePr>
          <p:xfrm>
            <a:off x="3218" y="8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61" name="CorelPhotoPaint.Image.7" r:id="rId282" imgW="75969" imgH="199789" progId="CorelPhotoPaint.Image.7">
                    <p:embed/>
                  </p:oleObj>
                </mc:Choice>
                <mc:Fallback>
                  <p:oleObj name="CorelPhotoPaint.Image.7" r:id="rId28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8" y="8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39" name="Object 629"/>
            <p:cNvGraphicFramePr>
              <a:graphicFrameLocks noChangeAspect="1"/>
            </p:cNvGraphicFramePr>
            <p:nvPr/>
          </p:nvGraphicFramePr>
          <p:xfrm>
            <a:off x="3218" y="32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62" name="CorelPhotoPaint.Image.7" r:id="rId283" imgW="75969" imgH="199789" progId="CorelPhotoPaint.Image.7">
                    <p:embed/>
                  </p:oleObj>
                </mc:Choice>
                <mc:Fallback>
                  <p:oleObj name="CorelPhotoPaint.Image.7" r:id="rId28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8" y="32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40" name="Object 630"/>
            <p:cNvGraphicFramePr>
              <a:graphicFrameLocks noChangeAspect="1"/>
            </p:cNvGraphicFramePr>
            <p:nvPr/>
          </p:nvGraphicFramePr>
          <p:xfrm>
            <a:off x="3314" y="23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63" name="CorelPhotoPaint.Image.7" r:id="rId284" imgW="75969" imgH="199789" progId="CorelPhotoPaint.Image.7">
                    <p:embed/>
                  </p:oleObj>
                </mc:Choice>
                <mc:Fallback>
                  <p:oleObj name="CorelPhotoPaint.Image.7" r:id="rId28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23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41" name="Object 631"/>
            <p:cNvGraphicFramePr>
              <a:graphicFrameLocks noChangeAspect="1"/>
            </p:cNvGraphicFramePr>
            <p:nvPr/>
          </p:nvGraphicFramePr>
          <p:xfrm>
            <a:off x="3122" y="23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64" name="CorelPhotoPaint.Image.7" r:id="rId285" imgW="75969" imgH="199789" progId="CorelPhotoPaint.Image.7">
                    <p:embed/>
                  </p:oleObj>
                </mc:Choice>
                <mc:Fallback>
                  <p:oleObj name="CorelPhotoPaint.Image.7" r:id="rId28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2" y="23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42" name="Object 632"/>
            <p:cNvGraphicFramePr>
              <a:graphicFrameLocks noChangeAspect="1"/>
            </p:cNvGraphicFramePr>
            <p:nvPr/>
          </p:nvGraphicFramePr>
          <p:xfrm>
            <a:off x="3793" y="16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65" name="CorelPhotoPaint.Image.7" r:id="rId286" imgW="75969" imgH="199789" progId="CorelPhotoPaint.Image.7">
                    <p:embed/>
                  </p:oleObj>
                </mc:Choice>
                <mc:Fallback>
                  <p:oleObj name="CorelPhotoPaint.Image.7" r:id="rId28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3" y="16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43" name="Object 633"/>
            <p:cNvGraphicFramePr>
              <a:graphicFrameLocks noChangeAspect="1"/>
            </p:cNvGraphicFramePr>
            <p:nvPr/>
          </p:nvGraphicFramePr>
          <p:xfrm>
            <a:off x="3793" y="4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66" name="CorelPhotoPaint.Image.7" r:id="rId287" imgW="75969" imgH="199789" progId="CorelPhotoPaint.Image.7">
                    <p:embed/>
                  </p:oleObj>
                </mc:Choice>
                <mc:Fallback>
                  <p:oleObj name="CorelPhotoPaint.Image.7" r:id="rId28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3" y="4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44" name="Object 634"/>
            <p:cNvGraphicFramePr>
              <a:graphicFrameLocks noChangeAspect="1"/>
            </p:cNvGraphicFramePr>
            <p:nvPr/>
          </p:nvGraphicFramePr>
          <p:xfrm>
            <a:off x="3889" y="30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67" name="CorelPhotoPaint.Image.7" r:id="rId288" imgW="75969" imgH="199789" progId="CorelPhotoPaint.Image.7">
                    <p:embed/>
                  </p:oleObj>
                </mc:Choice>
                <mc:Fallback>
                  <p:oleObj name="CorelPhotoPaint.Image.7" r:id="rId28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9" y="30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45" name="Object 635"/>
            <p:cNvGraphicFramePr>
              <a:graphicFrameLocks noChangeAspect="1"/>
            </p:cNvGraphicFramePr>
            <p:nvPr/>
          </p:nvGraphicFramePr>
          <p:xfrm>
            <a:off x="3407" y="25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68" name="CorelPhotoPaint.Image.7" r:id="rId289" imgW="75969" imgH="199789" progId="CorelPhotoPaint.Image.7">
                    <p:embed/>
                  </p:oleObj>
                </mc:Choice>
                <mc:Fallback>
                  <p:oleObj name="CorelPhotoPaint.Image.7" r:id="rId28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7" y="25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46" name="Object 636"/>
            <p:cNvGraphicFramePr>
              <a:graphicFrameLocks noChangeAspect="1"/>
            </p:cNvGraphicFramePr>
            <p:nvPr/>
          </p:nvGraphicFramePr>
          <p:xfrm>
            <a:off x="3553" y="10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69" name="CorelPhotoPaint.Image.7" r:id="rId290" imgW="75969" imgH="199789" progId="CorelPhotoPaint.Image.7">
                    <p:embed/>
                  </p:oleObj>
                </mc:Choice>
                <mc:Fallback>
                  <p:oleObj name="CorelPhotoPaint.Image.7" r:id="rId29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10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47" name="Object 637"/>
            <p:cNvGraphicFramePr>
              <a:graphicFrameLocks noChangeAspect="1"/>
            </p:cNvGraphicFramePr>
            <p:nvPr/>
          </p:nvGraphicFramePr>
          <p:xfrm>
            <a:off x="3553" y="34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70" name="CorelPhotoPaint.Image.7" r:id="rId291" imgW="75969" imgH="199789" progId="CorelPhotoPaint.Image.7">
                    <p:embed/>
                  </p:oleObj>
                </mc:Choice>
                <mc:Fallback>
                  <p:oleObj name="CorelPhotoPaint.Image.7" r:id="rId29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34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48" name="Object 638"/>
            <p:cNvGraphicFramePr>
              <a:graphicFrameLocks noChangeAspect="1"/>
            </p:cNvGraphicFramePr>
            <p:nvPr/>
          </p:nvGraphicFramePr>
          <p:xfrm>
            <a:off x="3649" y="24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71" name="CorelPhotoPaint.Image.7" r:id="rId292" imgW="75969" imgH="199789" progId="CorelPhotoPaint.Image.7">
                    <p:embed/>
                  </p:oleObj>
                </mc:Choice>
                <mc:Fallback>
                  <p:oleObj name="CorelPhotoPaint.Image.7" r:id="rId29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9" y="24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49" name="Object 639"/>
            <p:cNvGraphicFramePr>
              <a:graphicFrameLocks noChangeAspect="1"/>
            </p:cNvGraphicFramePr>
            <p:nvPr/>
          </p:nvGraphicFramePr>
          <p:xfrm>
            <a:off x="3457" y="54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72" name="CorelPhotoPaint.Image.7" r:id="rId293" imgW="75969" imgH="199789" progId="CorelPhotoPaint.Image.7">
                    <p:embed/>
                  </p:oleObj>
                </mc:Choice>
                <mc:Fallback>
                  <p:oleObj name="CorelPhotoPaint.Image.7" r:id="rId29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7" y="54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50" name="Object 640"/>
            <p:cNvGraphicFramePr>
              <a:graphicFrameLocks noChangeAspect="1"/>
            </p:cNvGraphicFramePr>
            <p:nvPr/>
          </p:nvGraphicFramePr>
          <p:xfrm>
            <a:off x="3984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73" name="CorelPhotoPaint.Image.7" r:id="rId294" imgW="75969" imgH="199789" progId="CorelPhotoPaint.Image.7">
                    <p:embed/>
                  </p:oleObj>
                </mc:Choice>
                <mc:Fallback>
                  <p:oleObj name="CorelPhotoPaint.Image.7" r:id="rId29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51" name="Object 641"/>
            <p:cNvGraphicFramePr>
              <a:graphicFrameLocks noChangeAspect="1"/>
            </p:cNvGraphicFramePr>
            <p:nvPr/>
          </p:nvGraphicFramePr>
          <p:xfrm>
            <a:off x="4130" y="9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74" name="CorelPhotoPaint.Image.7" r:id="rId295" imgW="75969" imgH="199789" progId="CorelPhotoPaint.Image.7">
                    <p:embed/>
                  </p:oleObj>
                </mc:Choice>
                <mc:Fallback>
                  <p:oleObj name="CorelPhotoPaint.Image.7" r:id="rId29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0" y="9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52" name="Object 642"/>
            <p:cNvGraphicFramePr>
              <a:graphicFrameLocks noChangeAspect="1"/>
            </p:cNvGraphicFramePr>
            <p:nvPr/>
          </p:nvGraphicFramePr>
          <p:xfrm>
            <a:off x="4130" y="33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75" name="CorelPhotoPaint.Image.7" r:id="rId296" imgW="75969" imgH="199789" progId="CorelPhotoPaint.Image.7">
                    <p:embed/>
                  </p:oleObj>
                </mc:Choice>
                <mc:Fallback>
                  <p:oleObj name="CorelPhotoPaint.Image.7" r:id="rId29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0" y="33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53" name="Object 643"/>
            <p:cNvGraphicFramePr>
              <a:graphicFrameLocks noChangeAspect="1"/>
            </p:cNvGraphicFramePr>
            <p:nvPr/>
          </p:nvGraphicFramePr>
          <p:xfrm>
            <a:off x="4226" y="24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76" name="CorelPhotoPaint.Image.7" r:id="rId297" imgW="75969" imgH="199789" progId="CorelPhotoPaint.Image.7">
                    <p:embed/>
                  </p:oleObj>
                </mc:Choice>
                <mc:Fallback>
                  <p:oleObj name="CorelPhotoPaint.Image.7" r:id="rId29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6" y="24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54" name="Object 644"/>
            <p:cNvGraphicFramePr>
              <a:graphicFrameLocks noChangeAspect="1"/>
            </p:cNvGraphicFramePr>
            <p:nvPr/>
          </p:nvGraphicFramePr>
          <p:xfrm>
            <a:off x="4034" y="24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77" name="CorelPhotoPaint.Image.7" r:id="rId298" imgW="75969" imgH="199789" progId="CorelPhotoPaint.Image.7">
                    <p:embed/>
                  </p:oleObj>
                </mc:Choice>
                <mc:Fallback>
                  <p:oleObj name="CorelPhotoPaint.Image.7" r:id="rId29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4" y="24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55" name="Object 645"/>
            <p:cNvGraphicFramePr>
              <a:graphicFrameLocks noChangeAspect="1"/>
            </p:cNvGraphicFramePr>
            <p:nvPr/>
          </p:nvGraphicFramePr>
          <p:xfrm>
            <a:off x="4705" y="17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78" name="CorelPhotoPaint.Image.7" r:id="rId299" imgW="75969" imgH="199789" progId="CorelPhotoPaint.Image.7">
                    <p:embed/>
                  </p:oleObj>
                </mc:Choice>
                <mc:Fallback>
                  <p:oleObj name="CorelPhotoPaint.Image.7" r:id="rId29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5" y="17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56" name="Object 646"/>
            <p:cNvGraphicFramePr>
              <a:graphicFrameLocks noChangeAspect="1"/>
            </p:cNvGraphicFramePr>
            <p:nvPr/>
          </p:nvGraphicFramePr>
          <p:xfrm>
            <a:off x="4705" y="41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79" name="CorelPhotoPaint.Image.7" r:id="rId300" imgW="75969" imgH="199789" progId="CorelPhotoPaint.Image.7">
                    <p:embed/>
                  </p:oleObj>
                </mc:Choice>
                <mc:Fallback>
                  <p:oleObj name="CorelPhotoPaint.Image.7" r:id="rId30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5" y="41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57" name="Object 647"/>
            <p:cNvGraphicFramePr>
              <a:graphicFrameLocks noChangeAspect="1"/>
            </p:cNvGraphicFramePr>
            <p:nvPr/>
          </p:nvGraphicFramePr>
          <p:xfrm>
            <a:off x="4801" y="31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80" name="CorelPhotoPaint.Image.7" r:id="rId301" imgW="75969" imgH="199789" progId="CorelPhotoPaint.Image.7">
                    <p:embed/>
                  </p:oleObj>
                </mc:Choice>
                <mc:Fallback>
                  <p:oleObj name="CorelPhotoPaint.Image.7" r:id="rId30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1" y="31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58" name="Object 648"/>
            <p:cNvGraphicFramePr>
              <a:graphicFrameLocks noChangeAspect="1"/>
            </p:cNvGraphicFramePr>
            <p:nvPr/>
          </p:nvGraphicFramePr>
          <p:xfrm>
            <a:off x="4319" y="6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81" name="CorelPhotoPaint.Image.7" r:id="rId302" imgW="75969" imgH="199789" progId="CorelPhotoPaint.Image.7">
                    <p:embed/>
                  </p:oleObj>
                </mc:Choice>
                <mc:Fallback>
                  <p:oleObj name="CorelPhotoPaint.Image.7" r:id="rId30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9" y="6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59" name="Object 649"/>
            <p:cNvGraphicFramePr>
              <a:graphicFrameLocks noChangeAspect="1"/>
            </p:cNvGraphicFramePr>
            <p:nvPr/>
          </p:nvGraphicFramePr>
          <p:xfrm>
            <a:off x="4465" y="11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82" name="CorelPhotoPaint.Image.7" r:id="rId303" imgW="75969" imgH="199789" progId="CorelPhotoPaint.Image.7">
                    <p:embed/>
                  </p:oleObj>
                </mc:Choice>
                <mc:Fallback>
                  <p:oleObj name="CorelPhotoPaint.Image.7" r:id="rId30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5" y="11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60" name="Object 650"/>
            <p:cNvGraphicFramePr>
              <a:graphicFrameLocks noChangeAspect="1"/>
            </p:cNvGraphicFramePr>
            <p:nvPr/>
          </p:nvGraphicFramePr>
          <p:xfrm>
            <a:off x="4465" y="35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83" name="CorelPhotoPaint.Image.7" r:id="rId304" imgW="75969" imgH="199789" progId="CorelPhotoPaint.Image.7">
                    <p:embed/>
                  </p:oleObj>
                </mc:Choice>
                <mc:Fallback>
                  <p:oleObj name="CorelPhotoPaint.Image.7" r:id="rId30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5" y="35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61" name="Object 651"/>
            <p:cNvGraphicFramePr>
              <a:graphicFrameLocks noChangeAspect="1"/>
            </p:cNvGraphicFramePr>
            <p:nvPr/>
          </p:nvGraphicFramePr>
          <p:xfrm>
            <a:off x="4561" y="25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84" name="CorelPhotoPaint.Image.7" r:id="rId305" imgW="75969" imgH="199789" progId="CorelPhotoPaint.Image.7">
                    <p:embed/>
                  </p:oleObj>
                </mc:Choice>
                <mc:Fallback>
                  <p:oleObj name="CorelPhotoPaint.Image.7" r:id="rId30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25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62" name="Object 652"/>
            <p:cNvGraphicFramePr>
              <a:graphicFrameLocks noChangeAspect="1"/>
            </p:cNvGraphicFramePr>
            <p:nvPr/>
          </p:nvGraphicFramePr>
          <p:xfrm>
            <a:off x="4369" y="25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85" name="CorelPhotoPaint.Image.7" r:id="rId306" imgW="75969" imgH="199789" progId="CorelPhotoPaint.Image.7">
                    <p:embed/>
                  </p:oleObj>
                </mc:Choice>
                <mc:Fallback>
                  <p:oleObj name="CorelPhotoPaint.Image.7" r:id="rId30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9" y="25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63" name="Object 653"/>
            <p:cNvGraphicFramePr>
              <a:graphicFrameLocks noChangeAspect="1"/>
            </p:cNvGraphicFramePr>
            <p:nvPr/>
          </p:nvGraphicFramePr>
          <p:xfrm>
            <a:off x="4944" y="9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86" name="CorelPhotoPaint.Image.7" r:id="rId307" imgW="75969" imgH="199789" progId="CorelPhotoPaint.Image.7">
                    <p:embed/>
                  </p:oleObj>
                </mc:Choice>
                <mc:Fallback>
                  <p:oleObj name="CorelPhotoPaint.Image.7" r:id="rId30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9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64" name="Object 654"/>
            <p:cNvGraphicFramePr>
              <a:graphicFrameLocks noChangeAspect="1"/>
            </p:cNvGraphicFramePr>
            <p:nvPr/>
          </p:nvGraphicFramePr>
          <p:xfrm>
            <a:off x="5090" y="14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87" name="CorelPhotoPaint.Image.7" r:id="rId308" imgW="75969" imgH="199789" progId="CorelPhotoPaint.Image.7">
                    <p:embed/>
                  </p:oleObj>
                </mc:Choice>
                <mc:Fallback>
                  <p:oleObj name="CorelPhotoPaint.Image.7" r:id="rId30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0" y="14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65" name="Object 655"/>
            <p:cNvGraphicFramePr>
              <a:graphicFrameLocks noChangeAspect="1"/>
            </p:cNvGraphicFramePr>
            <p:nvPr/>
          </p:nvGraphicFramePr>
          <p:xfrm>
            <a:off x="5090" y="38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88" name="CorelPhotoPaint.Image.7" r:id="rId309" imgW="75969" imgH="199789" progId="CorelPhotoPaint.Image.7">
                    <p:embed/>
                  </p:oleObj>
                </mc:Choice>
                <mc:Fallback>
                  <p:oleObj name="CorelPhotoPaint.Image.7" r:id="rId30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0" y="38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66" name="Object 656"/>
            <p:cNvGraphicFramePr>
              <a:graphicFrameLocks noChangeAspect="1"/>
            </p:cNvGraphicFramePr>
            <p:nvPr/>
          </p:nvGraphicFramePr>
          <p:xfrm>
            <a:off x="5186" y="28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89" name="CorelPhotoPaint.Image.7" r:id="rId310" imgW="75969" imgH="199789" progId="CorelPhotoPaint.Image.7">
                    <p:embed/>
                  </p:oleObj>
                </mc:Choice>
                <mc:Fallback>
                  <p:oleObj name="CorelPhotoPaint.Image.7" r:id="rId31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6" y="28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67" name="Object 657"/>
            <p:cNvGraphicFramePr>
              <a:graphicFrameLocks noChangeAspect="1"/>
            </p:cNvGraphicFramePr>
            <p:nvPr/>
          </p:nvGraphicFramePr>
          <p:xfrm>
            <a:off x="4994" y="28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90" name="CorelPhotoPaint.Image.7" r:id="rId311" imgW="75969" imgH="199789" progId="CorelPhotoPaint.Image.7">
                    <p:embed/>
                  </p:oleObj>
                </mc:Choice>
                <mc:Fallback>
                  <p:oleObj name="CorelPhotoPaint.Image.7" r:id="rId31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4" y="28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68" name="Object 658"/>
            <p:cNvGraphicFramePr>
              <a:graphicFrameLocks noChangeAspect="1"/>
            </p:cNvGraphicFramePr>
            <p:nvPr/>
          </p:nvGraphicFramePr>
          <p:xfrm>
            <a:off x="5279" y="11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91" name="CorelPhotoPaint.Image.7" r:id="rId312" imgW="75969" imgH="199789" progId="CorelPhotoPaint.Image.7">
                    <p:embed/>
                  </p:oleObj>
                </mc:Choice>
                <mc:Fallback>
                  <p:oleObj name="CorelPhotoPaint.Image.7" r:id="rId31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9" y="11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69" name="Object 659"/>
            <p:cNvGraphicFramePr>
              <a:graphicFrameLocks noChangeAspect="1"/>
            </p:cNvGraphicFramePr>
            <p:nvPr/>
          </p:nvGraphicFramePr>
          <p:xfrm>
            <a:off x="5425" y="16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92" name="CorelPhotoPaint.Image.7" r:id="rId313" imgW="75969" imgH="199789" progId="CorelPhotoPaint.Image.7">
                    <p:embed/>
                  </p:oleObj>
                </mc:Choice>
                <mc:Fallback>
                  <p:oleObj name="CorelPhotoPaint.Image.7" r:id="rId31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5" y="16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70" name="Object 660"/>
            <p:cNvGraphicFramePr>
              <a:graphicFrameLocks noChangeAspect="1"/>
            </p:cNvGraphicFramePr>
            <p:nvPr/>
          </p:nvGraphicFramePr>
          <p:xfrm>
            <a:off x="5425" y="4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93" name="CorelPhotoPaint.Image.7" r:id="rId314" imgW="75969" imgH="199789" progId="CorelPhotoPaint.Image.7">
                    <p:embed/>
                  </p:oleObj>
                </mc:Choice>
                <mc:Fallback>
                  <p:oleObj name="CorelPhotoPaint.Image.7" r:id="rId31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5" y="4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71" name="Object 661"/>
            <p:cNvGraphicFramePr>
              <a:graphicFrameLocks noChangeAspect="1"/>
            </p:cNvGraphicFramePr>
            <p:nvPr/>
          </p:nvGraphicFramePr>
          <p:xfrm>
            <a:off x="5521" y="30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94" name="CorelPhotoPaint.Image.7" r:id="rId315" imgW="75969" imgH="199789" progId="CorelPhotoPaint.Image.7">
                    <p:embed/>
                  </p:oleObj>
                </mc:Choice>
                <mc:Fallback>
                  <p:oleObj name="CorelPhotoPaint.Image.7" r:id="rId31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1" y="30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72" name="Object 662"/>
            <p:cNvGraphicFramePr>
              <a:graphicFrameLocks noChangeAspect="1"/>
            </p:cNvGraphicFramePr>
            <p:nvPr/>
          </p:nvGraphicFramePr>
          <p:xfrm>
            <a:off x="5329" y="30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95" name="CorelPhotoPaint.Image.7" r:id="rId316" imgW="75969" imgH="199789" progId="CorelPhotoPaint.Image.7">
                    <p:embed/>
                  </p:oleObj>
                </mc:Choice>
                <mc:Fallback>
                  <p:oleObj name="CorelPhotoPaint.Image.7" r:id="rId31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9" y="30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73" name="Object 663"/>
            <p:cNvGraphicFramePr>
              <a:graphicFrameLocks noChangeAspect="1"/>
            </p:cNvGraphicFramePr>
            <p:nvPr/>
          </p:nvGraphicFramePr>
          <p:xfrm>
            <a:off x="288" y="38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96" name="CorelPhotoPaint.Image.7" r:id="rId317" imgW="75969" imgH="199789" progId="CorelPhotoPaint.Image.7">
                    <p:embed/>
                  </p:oleObj>
                </mc:Choice>
                <mc:Fallback>
                  <p:oleObj name="CorelPhotoPaint.Image.7" r:id="rId31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38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74" name="Object 664"/>
            <p:cNvGraphicFramePr>
              <a:graphicFrameLocks noChangeAspect="1"/>
            </p:cNvGraphicFramePr>
            <p:nvPr/>
          </p:nvGraphicFramePr>
          <p:xfrm>
            <a:off x="384" y="52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97" name="CorelPhotoPaint.Image.7" r:id="rId318" imgW="75969" imgH="199789" progId="CorelPhotoPaint.Image.7">
                    <p:embed/>
                  </p:oleObj>
                </mc:Choice>
                <mc:Fallback>
                  <p:oleObj name="CorelPhotoPaint.Image.7" r:id="rId31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52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75" name="Object 665"/>
            <p:cNvGraphicFramePr>
              <a:graphicFrameLocks noChangeAspect="1"/>
            </p:cNvGraphicFramePr>
            <p:nvPr/>
          </p:nvGraphicFramePr>
          <p:xfrm>
            <a:off x="240" y="62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98" name="CorelPhotoPaint.Image.7" r:id="rId319" imgW="75969" imgH="199789" progId="CorelPhotoPaint.Image.7">
                    <p:embed/>
                  </p:oleObj>
                </mc:Choice>
                <mc:Fallback>
                  <p:oleObj name="CorelPhotoPaint.Image.7" r:id="rId31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62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76" name="Object 666"/>
            <p:cNvGraphicFramePr>
              <a:graphicFrameLocks noChangeAspect="1"/>
            </p:cNvGraphicFramePr>
            <p:nvPr/>
          </p:nvGraphicFramePr>
          <p:xfrm>
            <a:off x="96" y="52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99" name="CorelPhotoPaint.Image.7" r:id="rId320" imgW="75969" imgH="199789" progId="CorelPhotoPaint.Image.7">
                    <p:embed/>
                  </p:oleObj>
                </mc:Choice>
                <mc:Fallback>
                  <p:oleObj name="CorelPhotoPaint.Image.7" r:id="rId32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52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77" name="Object 667"/>
            <p:cNvGraphicFramePr>
              <a:graphicFrameLocks noChangeAspect="1"/>
            </p:cNvGraphicFramePr>
            <p:nvPr/>
          </p:nvGraphicFramePr>
          <p:xfrm>
            <a:off x="1776" y="19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0" name="CorelPhotoPaint.Image.7" r:id="rId321" imgW="75969" imgH="199789" progId="CorelPhotoPaint.Image.7">
                    <p:embed/>
                  </p:oleObj>
                </mc:Choice>
                <mc:Fallback>
                  <p:oleObj name="CorelPhotoPaint.Image.7" r:id="rId32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9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78" name="Object 668"/>
            <p:cNvGraphicFramePr>
              <a:graphicFrameLocks noChangeAspect="1"/>
            </p:cNvGraphicFramePr>
            <p:nvPr/>
          </p:nvGraphicFramePr>
          <p:xfrm>
            <a:off x="96" y="35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1" name="CorelPhotoPaint.Image.7" r:id="rId322" imgW="75969" imgH="199789" progId="CorelPhotoPaint.Image.7">
                    <p:embed/>
                  </p:oleObj>
                </mc:Choice>
                <mc:Fallback>
                  <p:oleObj name="CorelPhotoPaint.Image.7" r:id="rId32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35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79" name="Object 669"/>
            <p:cNvGraphicFramePr>
              <a:graphicFrameLocks noChangeAspect="1"/>
            </p:cNvGraphicFramePr>
            <p:nvPr/>
          </p:nvGraphicFramePr>
          <p:xfrm>
            <a:off x="192" y="14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2" name="CorelPhotoPaint.Image.7" r:id="rId323" imgW="75969" imgH="199789" progId="CorelPhotoPaint.Image.7">
                    <p:embed/>
                  </p:oleObj>
                </mc:Choice>
                <mc:Fallback>
                  <p:oleObj name="CorelPhotoPaint.Image.7" r:id="rId32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14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80" name="Object 670"/>
            <p:cNvGraphicFramePr>
              <a:graphicFrameLocks noChangeAspect="1"/>
            </p:cNvGraphicFramePr>
            <p:nvPr/>
          </p:nvGraphicFramePr>
          <p:xfrm>
            <a:off x="960" y="14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3" name="CorelPhotoPaint.Image.7" r:id="rId324" imgW="75969" imgH="199789" progId="CorelPhotoPaint.Image.7">
                    <p:embed/>
                  </p:oleObj>
                </mc:Choice>
                <mc:Fallback>
                  <p:oleObj name="CorelPhotoPaint.Image.7" r:id="rId32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4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81" name="Object 671"/>
            <p:cNvGraphicFramePr>
              <a:graphicFrameLocks noChangeAspect="1"/>
            </p:cNvGraphicFramePr>
            <p:nvPr/>
          </p:nvGraphicFramePr>
          <p:xfrm>
            <a:off x="432" y="9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4" name="CorelPhotoPaint.Image.7" r:id="rId325" imgW="75969" imgH="199789" progId="CorelPhotoPaint.Image.7">
                    <p:embed/>
                  </p:oleObj>
                </mc:Choice>
                <mc:Fallback>
                  <p:oleObj name="CorelPhotoPaint.Image.7" r:id="rId32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9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82" name="Object 672"/>
            <p:cNvGraphicFramePr>
              <a:graphicFrameLocks noChangeAspect="1"/>
            </p:cNvGraphicFramePr>
            <p:nvPr/>
          </p:nvGraphicFramePr>
          <p:xfrm>
            <a:off x="528" y="30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5" name="CorelPhotoPaint.Image.7" r:id="rId326" imgW="75969" imgH="199789" progId="CorelPhotoPaint.Image.7">
                    <p:embed/>
                  </p:oleObj>
                </mc:Choice>
                <mc:Fallback>
                  <p:oleObj name="CorelPhotoPaint.Image.7" r:id="rId32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0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83" name="Object 673"/>
            <p:cNvGraphicFramePr>
              <a:graphicFrameLocks noChangeAspect="1"/>
            </p:cNvGraphicFramePr>
            <p:nvPr/>
          </p:nvGraphicFramePr>
          <p:xfrm>
            <a:off x="336" y="21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6" name="CorelPhotoPaint.Image.7" r:id="rId327" imgW="75969" imgH="199789" progId="CorelPhotoPaint.Image.7">
                    <p:embed/>
                  </p:oleObj>
                </mc:Choice>
                <mc:Fallback>
                  <p:oleObj name="CorelPhotoPaint.Image.7" r:id="rId32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1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84" name="Object 674"/>
            <p:cNvGraphicFramePr>
              <a:graphicFrameLocks noChangeAspect="1"/>
            </p:cNvGraphicFramePr>
            <p:nvPr/>
          </p:nvGraphicFramePr>
          <p:xfrm>
            <a:off x="96" y="76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7" name="CorelPhotoPaint.Image.7" r:id="rId328" imgW="75969" imgH="199789" progId="CorelPhotoPaint.Image.7">
                    <p:embed/>
                  </p:oleObj>
                </mc:Choice>
                <mc:Fallback>
                  <p:oleObj name="CorelPhotoPaint.Image.7" r:id="rId32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76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85" name="Object 675"/>
            <p:cNvGraphicFramePr>
              <a:graphicFrameLocks noChangeAspect="1"/>
            </p:cNvGraphicFramePr>
            <p:nvPr/>
          </p:nvGraphicFramePr>
          <p:xfrm>
            <a:off x="384" y="76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8" name="CorelPhotoPaint.Image.7" r:id="rId329" imgW="75969" imgH="199789" progId="CorelPhotoPaint.Image.7">
                    <p:embed/>
                  </p:oleObj>
                </mc:Choice>
                <mc:Fallback>
                  <p:oleObj name="CorelPhotoPaint.Image.7" r:id="rId32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76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86" name="Object 676"/>
            <p:cNvGraphicFramePr>
              <a:graphicFrameLocks noChangeAspect="1"/>
            </p:cNvGraphicFramePr>
            <p:nvPr/>
          </p:nvGraphicFramePr>
          <p:xfrm>
            <a:off x="4945" y="52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09" name="CorelPhotoPaint.Image.7" r:id="rId330" imgW="75969" imgH="199789" progId="CorelPhotoPaint.Image.7">
                    <p:embed/>
                  </p:oleObj>
                </mc:Choice>
                <mc:Fallback>
                  <p:oleObj name="CorelPhotoPaint.Image.7" r:id="rId33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5" y="52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87" name="Object 677"/>
            <p:cNvGraphicFramePr>
              <a:graphicFrameLocks noChangeAspect="1"/>
            </p:cNvGraphicFramePr>
            <p:nvPr/>
          </p:nvGraphicFramePr>
          <p:xfrm>
            <a:off x="5041" y="72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0" name="CorelPhotoPaint.Image.7" r:id="rId331" imgW="75969" imgH="199789" progId="CorelPhotoPaint.Image.7">
                    <p:embed/>
                  </p:oleObj>
                </mc:Choice>
                <mc:Fallback>
                  <p:oleObj name="CorelPhotoPaint.Image.7" r:id="rId33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1" y="72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88" name="Object 678"/>
            <p:cNvGraphicFramePr>
              <a:graphicFrameLocks noChangeAspect="1"/>
            </p:cNvGraphicFramePr>
            <p:nvPr/>
          </p:nvGraphicFramePr>
          <p:xfrm>
            <a:off x="96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1" name="CorelPhotoPaint.Image.7" r:id="rId332" imgW="75969" imgH="199789" progId="CorelPhotoPaint.Image.7">
                    <p:embed/>
                  </p:oleObj>
                </mc:Choice>
                <mc:Fallback>
                  <p:oleObj name="CorelPhotoPaint.Image.7" r:id="rId33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89" name="Object 679"/>
            <p:cNvGraphicFramePr>
              <a:graphicFrameLocks noChangeAspect="1"/>
            </p:cNvGraphicFramePr>
            <p:nvPr/>
          </p:nvGraphicFramePr>
          <p:xfrm>
            <a:off x="1104" y="6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2" name="CorelPhotoPaint.Image.7" r:id="rId333" imgW="75969" imgH="199789" progId="CorelPhotoPaint.Image.7">
                    <p:embed/>
                  </p:oleObj>
                </mc:Choice>
                <mc:Fallback>
                  <p:oleObj name="CorelPhotoPaint.Image.7" r:id="rId33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6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90" name="Object 680"/>
            <p:cNvGraphicFramePr>
              <a:graphicFrameLocks noChangeAspect="1"/>
            </p:cNvGraphicFramePr>
            <p:nvPr/>
          </p:nvGraphicFramePr>
          <p:xfrm>
            <a:off x="576" y="11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3" name="CorelPhotoPaint.Image.7" r:id="rId334" imgW="75969" imgH="199789" progId="CorelPhotoPaint.Image.7">
                    <p:embed/>
                  </p:oleObj>
                </mc:Choice>
                <mc:Fallback>
                  <p:oleObj name="CorelPhotoPaint.Image.7" r:id="rId33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1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91" name="Object 681"/>
            <p:cNvGraphicFramePr>
              <a:graphicFrameLocks noChangeAspect="1"/>
            </p:cNvGraphicFramePr>
            <p:nvPr/>
          </p:nvGraphicFramePr>
          <p:xfrm>
            <a:off x="1872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4" name="CorelPhotoPaint.Image.7" r:id="rId335" imgW="75969" imgH="199789" progId="CorelPhotoPaint.Image.7">
                    <p:embed/>
                  </p:oleObj>
                </mc:Choice>
                <mc:Fallback>
                  <p:oleObj name="CorelPhotoPaint.Image.7" r:id="rId33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92" name="Object 682"/>
            <p:cNvGraphicFramePr>
              <a:graphicFrameLocks noChangeAspect="1"/>
            </p:cNvGraphicFramePr>
            <p:nvPr/>
          </p:nvGraphicFramePr>
          <p:xfrm>
            <a:off x="913" y="30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5" name="CorelPhotoPaint.Image.7" r:id="rId336" imgW="75969" imgH="199789" progId="CorelPhotoPaint.Image.7">
                    <p:embed/>
                  </p:oleObj>
                </mc:Choice>
                <mc:Fallback>
                  <p:oleObj name="CorelPhotoPaint.Image.7" r:id="rId33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3" y="30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93" name="Object 683"/>
            <p:cNvGraphicFramePr>
              <a:graphicFrameLocks noChangeAspect="1"/>
            </p:cNvGraphicFramePr>
            <p:nvPr/>
          </p:nvGraphicFramePr>
          <p:xfrm>
            <a:off x="1680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6" name="CorelPhotoPaint.Image.7" r:id="rId337" imgW="75969" imgH="199789" progId="CorelPhotoPaint.Image.7">
                    <p:embed/>
                  </p:oleObj>
                </mc:Choice>
                <mc:Fallback>
                  <p:oleObj name="CorelPhotoPaint.Image.7" r:id="rId33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94" name="Object 684"/>
            <p:cNvGraphicFramePr>
              <a:graphicFrameLocks noChangeAspect="1"/>
            </p:cNvGraphicFramePr>
            <p:nvPr/>
          </p:nvGraphicFramePr>
          <p:xfrm>
            <a:off x="2065" y="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7" name="CorelPhotoPaint.Image.7" r:id="rId338" imgW="75969" imgH="199789" progId="CorelPhotoPaint.Image.7">
                    <p:embed/>
                  </p:oleObj>
                </mc:Choice>
                <mc:Fallback>
                  <p:oleObj name="CorelPhotoPaint.Image.7" r:id="rId33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5" y="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95" name="Object 685"/>
            <p:cNvGraphicFramePr>
              <a:graphicFrameLocks noChangeAspect="1"/>
            </p:cNvGraphicFramePr>
            <p:nvPr/>
          </p:nvGraphicFramePr>
          <p:xfrm>
            <a:off x="288" y="1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8" name="CorelPhotoPaint.Image.7" r:id="rId339" imgW="75969" imgH="199789" progId="CorelPhotoPaint.Image.7">
                    <p:embed/>
                  </p:oleObj>
                </mc:Choice>
                <mc:Fallback>
                  <p:oleObj name="CorelPhotoPaint.Image.7" r:id="rId33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96" name="Object 686"/>
            <p:cNvGraphicFramePr>
              <a:graphicFrameLocks noChangeAspect="1"/>
            </p:cNvGraphicFramePr>
            <p:nvPr/>
          </p:nvGraphicFramePr>
          <p:xfrm>
            <a:off x="720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19" name="CorelPhotoPaint.Image.7" r:id="rId340" imgW="75969" imgH="199789" progId="CorelPhotoPaint.Image.7">
                    <p:embed/>
                  </p:oleObj>
                </mc:Choice>
                <mc:Fallback>
                  <p:oleObj name="CorelPhotoPaint.Image.7" r:id="rId34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97" name="Object 687"/>
            <p:cNvGraphicFramePr>
              <a:graphicFrameLocks noChangeAspect="1"/>
            </p:cNvGraphicFramePr>
            <p:nvPr/>
          </p:nvGraphicFramePr>
          <p:xfrm>
            <a:off x="3410" y="9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20" name="CorelPhotoPaint.Image.7" r:id="rId341" imgW="75969" imgH="199789" progId="CorelPhotoPaint.Image.7">
                    <p:embed/>
                  </p:oleObj>
                </mc:Choice>
                <mc:Fallback>
                  <p:oleObj name="CorelPhotoPaint.Image.7" r:id="rId34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0" y="9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98" name="Object 688"/>
            <p:cNvGraphicFramePr>
              <a:graphicFrameLocks noChangeAspect="1"/>
            </p:cNvGraphicFramePr>
            <p:nvPr/>
          </p:nvGraphicFramePr>
          <p:xfrm>
            <a:off x="864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21" name="CorelPhotoPaint.Image.7" r:id="rId342" imgW="75969" imgH="199789" progId="CorelPhotoPaint.Image.7">
                    <p:embed/>
                  </p:oleObj>
                </mc:Choice>
                <mc:Fallback>
                  <p:oleObj name="CorelPhotoPaint.Image.7" r:id="rId34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99" name="Object 689"/>
            <p:cNvGraphicFramePr>
              <a:graphicFrameLocks noChangeAspect="1"/>
            </p:cNvGraphicFramePr>
            <p:nvPr/>
          </p:nvGraphicFramePr>
          <p:xfrm>
            <a:off x="2832" y="33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22" name="CorelPhotoPaint.Image.7" r:id="rId343" imgW="75969" imgH="199789" progId="CorelPhotoPaint.Image.7">
                    <p:embed/>
                  </p:oleObj>
                </mc:Choice>
                <mc:Fallback>
                  <p:oleObj name="CorelPhotoPaint.Image.7" r:id="rId34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33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00" name="Object 690"/>
            <p:cNvGraphicFramePr>
              <a:graphicFrameLocks noChangeAspect="1"/>
            </p:cNvGraphicFramePr>
            <p:nvPr/>
          </p:nvGraphicFramePr>
          <p:xfrm>
            <a:off x="2736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23" name="CorelPhotoPaint.Image.7" r:id="rId344" imgW="75969" imgH="199789" progId="CorelPhotoPaint.Image.7">
                    <p:embed/>
                  </p:oleObj>
                </mc:Choice>
                <mc:Fallback>
                  <p:oleObj name="CorelPhotoPaint.Image.7" r:id="rId34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01" name="Object 691"/>
            <p:cNvGraphicFramePr>
              <a:graphicFrameLocks noChangeAspect="1"/>
            </p:cNvGraphicFramePr>
            <p:nvPr/>
          </p:nvGraphicFramePr>
          <p:xfrm>
            <a:off x="5617" y="57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24" name="CorelPhotoPaint.Image.7" r:id="rId345" imgW="75969" imgH="199789" progId="CorelPhotoPaint.Image.7">
                    <p:embed/>
                  </p:oleObj>
                </mc:Choice>
                <mc:Fallback>
                  <p:oleObj name="CorelPhotoPaint.Image.7" r:id="rId34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7" y="57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02" name="Object 692"/>
            <p:cNvGraphicFramePr>
              <a:graphicFrameLocks noChangeAspect="1"/>
            </p:cNvGraphicFramePr>
            <p:nvPr/>
          </p:nvGraphicFramePr>
          <p:xfrm>
            <a:off x="5520" y="52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25" name="CorelPhotoPaint.Image.7" r:id="rId346" imgW="75969" imgH="199789" progId="CorelPhotoPaint.Image.7">
                    <p:embed/>
                  </p:oleObj>
                </mc:Choice>
                <mc:Fallback>
                  <p:oleObj name="CorelPhotoPaint.Image.7" r:id="rId34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0" y="52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03" name="Object 693"/>
            <p:cNvGraphicFramePr>
              <a:graphicFrameLocks noChangeAspect="1"/>
            </p:cNvGraphicFramePr>
            <p:nvPr/>
          </p:nvGraphicFramePr>
          <p:xfrm>
            <a:off x="5713" y="76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26" name="CorelPhotoPaint.Image.7" r:id="rId347" imgW="75969" imgH="199789" progId="CorelPhotoPaint.Image.7">
                    <p:embed/>
                  </p:oleObj>
                </mc:Choice>
                <mc:Fallback>
                  <p:oleObj name="CorelPhotoPaint.Image.7" r:id="rId34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3" y="76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04" name="Object 694"/>
            <p:cNvGraphicFramePr>
              <a:graphicFrameLocks noChangeAspect="1"/>
            </p:cNvGraphicFramePr>
            <p:nvPr/>
          </p:nvGraphicFramePr>
          <p:xfrm>
            <a:off x="5713" y="76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27" name="CorelPhotoPaint.Image.7" r:id="rId348" imgW="75969" imgH="199789" progId="CorelPhotoPaint.Image.7">
                    <p:embed/>
                  </p:oleObj>
                </mc:Choice>
                <mc:Fallback>
                  <p:oleObj name="CorelPhotoPaint.Image.7" r:id="rId34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3" y="76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05" name="Object 695"/>
            <p:cNvGraphicFramePr>
              <a:graphicFrameLocks noChangeAspect="1"/>
            </p:cNvGraphicFramePr>
            <p:nvPr/>
          </p:nvGraphicFramePr>
          <p:xfrm>
            <a:off x="5521" y="76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28" name="CorelPhotoPaint.Image.7" r:id="rId349" imgW="75969" imgH="199789" progId="CorelPhotoPaint.Image.7">
                    <p:embed/>
                  </p:oleObj>
                </mc:Choice>
                <mc:Fallback>
                  <p:oleObj name="CorelPhotoPaint.Image.7" r:id="rId34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1" y="76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06" name="Object 696"/>
            <p:cNvGraphicFramePr>
              <a:graphicFrameLocks noChangeAspect="1"/>
            </p:cNvGraphicFramePr>
            <p:nvPr/>
          </p:nvGraphicFramePr>
          <p:xfrm>
            <a:off x="4608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29" name="CorelPhotoPaint.Image.7" r:id="rId350" imgW="75969" imgH="199789" progId="CorelPhotoPaint.Image.7">
                    <p:embed/>
                  </p:oleObj>
                </mc:Choice>
                <mc:Fallback>
                  <p:oleObj name="CorelPhotoPaint.Image.7" r:id="rId35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07" name="Object 697"/>
            <p:cNvGraphicFramePr>
              <a:graphicFrameLocks noChangeAspect="1"/>
            </p:cNvGraphicFramePr>
            <p:nvPr/>
          </p:nvGraphicFramePr>
          <p:xfrm>
            <a:off x="4801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30" name="CorelPhotoPaint.Image.7" r:id="rId351" imgW="75969" imgH="199789" progId="CorelPhotoPaint.Image.7">
                    <p:embed/>
                  </p:oleObj>
                </mc:Choice>
                <mc:Fallback>
                  <p:oleObj name="CorelPhotoPaint.Image.7" r:id="rId35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1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08" name="Object 698"/>
            <p:cNvGraphicFramePr>
              <a:graphicFrameLocks noChangeAspect="1"/>
            </p:cNvGraphicFramePr>
            <p:nvPr/>
          </p:nvGraphicFramePr>
          <p:xfrm>
            <a:off x="5185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31" name="CorelPhotoPaint.Image.7" r:id="rId352" imgW="75969" imgH="199789" progId="CorelPhotoPaint.Image.7">
                    <p:embed/>
                  </p:oleObj>
                </mc:Choice>
                <mc:Fallback>
                  <p:oleObj name="CorelPhotoPaint.Image.7" r:id="rId35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5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09" name="Object 699"/>
            <p:cNvGraphicFramePr>
              <a:graphicFrameLocks noChangeAspect="1"/>
            </p:cNvGraphicFramePr>
            <p:nvPr/>
          </p:nvGraphicFramePr>
          <p:xfrm>
            <a:off x="5376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32" name="CorelPhotoPaint.Image.7" r:id="rId353" imgW="75969" imgH="199789" progId="CorelPhotoPaint.Image.7">
                    <p:embed/>
                  </p:oleObj>
                </mc:Choice>
                <mc:Fallback>
                  <p:oleObj name="CorelPhotoPaint.Image.7" r:id="rId35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10" name="Object 700"/>
            <p:cNvGraphicFramePr>
              <a:graphicFrameLocks noChangeAspect="1"/>
            </p:cNvGraphicFramePr>
            <p:nvPr/>
          </p:nvGraphicFramePr>
          <p:xfrm>
            <a:off x="5665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33" name="CorelPhotoPaint.Image.7" r:id="rId354" imgW="75969" imgH="199789" progId="CorelPhotoPaint.Image.7">
                    <p:embed/>
                  </p:oleObj>
                </mc:Choice>
                <mc:Fallback>
                  <p:oleObj name="CorelPhotoPaint.Image.7" r:id="rId35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5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11" name="Object 701"/>
            <p:cNvGraphicFramePr>
              <a:graphicFrameLocks noChangeAspect="1"/>
            </p:cNvGraphicFramePr>
            <p:nvPr/>
          </p:nvGraphicFramePr>
          <p:xfrm>
            <a:off x="5664" y="4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34" name="CorelPhotoPaint.Image.7" r:id="rId355" imgW="75969" imgH="199789" progId="CorelPhotoPaint.Image.7">
                    <p:embed/>
                  </p:oleObj>
                </mc:Choice>
                <mc:Fallback>
                  <p:oleObj name="CorelPhotoPaint.Image.7" r:id="rId35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4" y="4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12" name="Object 702"/>
            <p:cNvGraphicFramePr>
              <a:graphicFrameLocks noChangeAspect="1"/>
            </p:cNvGraphicFramePr>
            <p:nvPr/>
          </p:nvGraphicFramePr>
          <p:xfrm>
            <a:off x="5616" y="19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35" name="CorelPhotoPaint.Image.7" r:id="rId356" imgW="75969" imgH="199789" progId="CorelPhotoPaint.Image.7">
                    <p:embed/>
                  </p:oleObj>
                </mc:Choice>
                <mc:Fallback>
                  <p:oleObj name="CorelPhotoPaint.Image.7" r:id="rId35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6" y="19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13" name="Object 703"/>
            <p:cNvGraphicFramePr>
              <a:graphicFrameLocks noChangeAspect="1"/>
            </p:cNvGraphicFramePr>
            <p:nvPr/>
          </p:nvGraphicFramePr>
          <p:xfrm>
            <a:off x="5520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36" name="CorelPhotoPaint.Image.7" r:id="rId357" imgW="75969" imgH="199789" progId="CorelPhotoPaint.Image.7">
                    <p:embed/>
                  </p:oleObj>
                </mc:Choice>
                <mc:Fallback>
                  <p:oleObj name="CorelPhotoPaint.Image.7" r:id="rId35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0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14" name="Object 704"/>
            <p:cNvGraphicFramePr>
              <a:graphicFrameLocks noChangeAspect="1"/>
            </p:cNvGraphicFramePr>
            <p:nvPr/>
          </p:nvGraphicFramePr>
          <p:xfrm>
            <a:off x="3840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37" name="CorelPhotoPaint.Image.7" r:id="rId358" imgW="75969" imgH="199789" progId="CorelPhotoPaint.Image.7">
                    <p:embed/>
                  </p:oleObj>
                </mc:Choice>
                <mc:Fallback>
                  <p:oleObj name="CorelPhotoPaint.Image.7" r:id="rId35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15" name="Object 705"/>
            <p:cNvGraphicFramePr>
              <a:graphicFrameLocks noChangeAspect="1"/>
            </p:cNvGraphicFramePr>
            <p:nvPr/>
          </p:nvGraphicFramePr>
          <p:xfrm>
            <a:off x="1248" y="4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38" name="CorelPhotoPaint.Image.7" r:id="rId359" imgW="75969" imgH="199789" progId="CorelPhotoPaint.Image.7">
                    <p:embed/>
                  </p:oleObj>
                </mc:Choice>
                <mc:Fallback>
                  <p:oleObj name="CorelPhotoPaint.Image.7" r:id="rId35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00" name="Group 706"/>
          <p:cNvGrpSpPr>
            <a:grpSpLocks/>
          </p:cNvGrpSpPr>
          <p:nvPr/>
        </p:nvGrpSpPr>
        <p:grpSpPr bwMode="auto">
          <a:xfrm>
            <a:off x="77788" y="4572000"/>
            <a:ext cx="8990012" cy="1219200"/>
            <a:chOff x="49" y="2880"/>
            <a:chExt cx="5663" cy="768"/>
          </a:xfrm>
        </p:grpSpPr>
        <p:graphicFrame>
          <p:nvGraphicFramePr>
            <p:cNvPr id="18589" name="Object 707"/>
            <p:cNvGraphicFramePr>
              <a:graphicFrameLocks noChangeAspect="1"/>
            </p:cNvGraphicFramePr>
            <p:nvPr/>
          </p:nvGraphicFramePr>
          <p:xfrm>
            <a:off x="1298" y="345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39" name="CorelPhotoPaint.Image.7" r:id="rId360" imgW="75969" imgH="199789" progId="CorelPhotoPaint.Image.7">
                    <p:embed/>
                  </p:oleObj>
                </mc:Choice>
                <mc:Fallback>
                  <p:oleObj name="CorelPhotoPaint.Image.7" r:id="rId36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8" y="345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90" name="Object 708"/>
            <p:cNvGraphicFramePr>
              <a:graphicFrameLocks noChangeAspect="1"/>
            </p:cNvGraphicFramePr>
            <p:nvPr/>
          </p:nvGraphicFramePr>
          <p:xfrm>
            <a:off x="3121" y="324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0" name="CorelPhotoPaint.Image.7" r:id="rId361" imgW="75969" imgH="199789" progId="CorelPhotoPaint.Image.7">
                    <p:embed/>
                  </p:oleObj>
                </mc:Choice>
                <mc:Fallback>
                  <p:oleObj name="CorelPhotoPaint.Image.7" r:id="rId36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1" y="324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91" name="Object 709"/>
            <p:cNvGraphicFramePr>
              <a:graphicFrameLocks noChangeAspect="1"/>
            </p:cNvGraphicFramePr>
            <p:nvPr/>
          </p:nvGraphicFramePr>
          <p:xfrm>
            <a:off x="5042" y="331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1" name="CorelPhotoPaint.Image.7" r:id="rId362" imgW="75969" imgH="199789" progId="CorelPhotoPaint.Image.7">
                    <p:embed/>
                  </p:oleObj>
                </mc:Choice>
                <mc:Fallback>
                  <p:oleObj name="CorelPhotoPaint.Image.7" r:id="rId36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2" y="331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92" name="Object 710"/>
            <p:cNvGraphicFramePr>
              <a:graphicFrameLocks noChangeAspect="1"/>
            </p:cNvGraphicFramePr>
            <p:nvPr/>
          </p:nvGraphicFramePr>
          <p:xfrm>
            <a:off x="673" y="331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2" name="CorelPhotoPaint.Image.7" r:id="rId363" imgW="75969" imgH="199789" progId="CorelPhotoPaint.Image.7">
                    <p:embed/>
                  </p:oleObj>
                </mc:Choice>
                <mc:Fallback>
                  <p:oleObj name="CorelPhotoPaint.Image.7" r:id="rId36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" y="331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93" name="Object 711"/>
            <p:cNvGraphicFramePr>
              <a:graphicFrameLocks noChangeAspect="1"/>
            </p:cNvGraphicFramePr>
            <p:nvPr/>
          </p:nvGraphicFramePr>
          <p:xfrm>
            <a:off x="145" y="340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3" name="CorelPhotoPaint.Image.7" r:id="rId364" imgW="75969" imgH="199789" progId="CorelPhotoPaint.Image.7">
                    <p:embed/>
                  </p:oleObj>
                </mc:Choice>
                <mc:Fallback>
                  <p:oleObj name="CorelPhotoPaint.Image.7" r:id="rId36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" y="340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94" name="Object 712"/>
            <p:cNvGraphicFramePr>
              <a:graphicFrameLocks noChangeAspect="1"/>
            </p:cNvGraphicFramePr>
            <p:nvPr/>
          </p:nvGraphicFramePr>
          <p:xfrm>
            <a:off x="3072" y="337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4" name="CorelPhotoPaint.Image.7" r:id="rId365" imgW="75969" imgH="199789" progId="CorelPhotoPaint.Image.7">
                    <p:embed/>
                  </p:oleObj>
                </mc:Choice>
                <mc:Fallback>
                  <p:oleObj name="CorelPhotoPaint.Image.7" r:id="rId36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337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95" name="Object 713"/>
            <p:cNvGraphicFramePr>
              <a:graphicFrameLocks noChangeAspect="1"/>
            </p:cNvGraphicFramePr>
            <p:nvPr/>
          </p:nvGraphicFramePr>
          <p:xfrm>
            <a:off x="914" y="324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5" name="CorelPhotoPaint.Image.7" r:id="rId366" imgW="75969" imgH="199789" progId="CorelPhotoPaint.Image.7">
                    <p:embed/>
                  </p:oleObj>
                </mc:Choice>
                <mc:Fallback>
                  <p:oleObj name="CorelPhotoPaint.Image.7" r:id="rId36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" y="324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96" name="Object 714"/>
            <p:cNvGraphicFramePr>
              <a:graphicFrameLocks noChangeAspect="1"/>
            </p:cNvGraphicFramePr>
            <p:nvPr/>
          </p:nvGraphicFramePr>
          <p:xfrm>
            <a:off x="49" y="324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6" name="CorelPhotoPaint.Image.7" r:id="rId367" imgW="75969" imgH="199789" progId="CorelPhotoPaint.Image.7">
                    <p:embed/>
                  </p:oleObj>
                </mc:Choice>
                <mc:Fallback>
                  <p:oleObj name="CorelPhotoPaint.Image.7" r:id="rId36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" y="324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97" name="Object 715"/>
            <p:cNvGraphicFramePr>
              <a:graphicFrameLocks noChangeAspect="1"/>
            </p:cNvGraphicFramePr>
            <p:nvPr/>
          </p:nvGraphicFramePr>
          <p:xfrm>
            <a:off x="2881" y="336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7" name="CorelPhotoPaint.Image.7" r:id="rId368" imgW="75969" imgH="199789" progId="CorelPhotoPaint.Image.7">
                    <p:embed/>
                  </p:oleObj>
                </mc:Choice>
                <mc:Fallback>
                  <p:oleObj name="CorelPhotoPaint.Image.7" r:id="rId36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336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98" name="Object 716"/>
            <p:cNvGraphicFramePr>
              <a:graphicFrameLocks noChangeAspect="1"/>
            </p:cNvGraphicFramePr>
            <p:nvPr/>
          </p:nvGraphicFramePr>
          <p:xfrm>
            <a:off x="3409" y="312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8" name="CorelPhotoPaint.Image.7" r:id="rId369" imgW="75969" imgH="199789" progId="CorelPhotoPaint.Image.7">
                    <p:embed/>
                  </p:oleObj>
                </mc:Choice>
                <mc:Fallback>
                  <p:oleObj name="CorelPhotoPaint.Image.7" r:id="rId36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9" y="312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99" name="Object 717"/>
            <p:cNvGraphicFramePr>
              <a:graphicFrameLocks noChangeAspect="1"/>
            </p:cNvGraphicFramePr>
            <p:nvPr/>
          </p:nvGraphicFramePr>
          <p:xfrm>
            <a:off x="385" y="338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9" name="CorelPhotoPaint.Image.7" r:id="rId370" imgW="75969" imgH="199789" progId="CorelPhotoPaint.Image.7">
                    <p:embed/>
                  </p:oleObj>
                </mc:Choice>
                <mc:Fallback>
                  <p:oleObj name="CorelPhotoPaint.Image.7" r:id="rId37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338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00" name="Object 718"/>
            <p:cNvGraphicFramePr>
              <a:graphicFrameLocks noChangeAspect="1"/>
            </p:cNvGraphicFramePr>
            <p:nvPr/>
          </p:nvGraphicFramePr>
          <p:xfrm>
            <a:off x="1537" y="340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50" name="CorelPhotoPaint.Image.7" r:id="rId371" imgW="75969" imgH="199789" progId="CorelPhotoPaint.Image.7">
                    <p:embed/>
                  </p:oleObj>
                </mc:Choice>
                <mc:Fallback>
                  <p:oleObj name="CorelPhotoPaint.Image.7" r:id="rId37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7" y="340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01" name="Object 719"/>
            <p:cNvGraphicFramePr>
              <a:graphicFrameLocks noChangeAspect="1"/>
            </p:cNvGraphicFramePr>
            <p:nvPr/>
          </p:nvGraphicFramePr>
          <p:xfrm>
            <a:off x="2689" y="292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51" name="CorelPhotoPaint.Image.7" r:id="rId372" imgW="75969" imgH="199789" progId="CorelPhotoPaint.Image.7">
                    <p:embed/>
                  </p:oleObj>
                </mc:Choice>
                <mc:Fallback>
                  <p:oleObj name="CorelPhotoPaint.Image.7" r:id="rId37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9" y="292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02" name="Object 720"/>
            <p:cNvGraphicFramePr>
              <a:graphicFrameLocks noChangeAspect="1"/>
            </p:cNvGraphicFramePr>
            <p:nvPr/>
          </p:nvGraphicFramePr>
          <p:xfrm>
            <a:off x="3841" y="302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52" name="CorelPhotoPaint.Image.7" r:id="rId373" imgW="75969" imgH="199789" progId="CorelPhotoPaint.Image.7">
                    <p:embed/>
                  </p:oleObj>
                </mc:Choice>
                <mc:Fallback>
                  <p:oleObj name="CorelPhotoPaint.Image.7" r:id="rId37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1" y="302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03" name="Object 721"/>
            <p:cNvGraphicFramePr>
              <a:graphicFrameLocks noChangeAspect="1"/>
            </p:cNvGraphicFramePr>
            <p:nvPr/>
          </p:nvGraphicFramePr>
          <p:xfrm>
            <a:off x="5281" y="292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53" name="CorelPhotoPaint.Image.7" r:id="rId374" imgW="75969" imgH="199789" progId="CorelPhotoPaint.Image.7">
                    <p:embed/>
                  </p:oleObj>
                </mc:Choice>
                <mc:Fallback>
                  <p:oleObj name="CorelPhotoPaint.Image.7" r:id="rId37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1" y="292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04" name="Object 722"/>
            <p:cNvGraphicFramePr>
              <a:graphicFrameLocks noChangeAspect="1"/>
            </p:cNvGraphicFramePr>
            <p:nvPr/>
          </p:nvGraphicFramePr>
          <p:xfrm>
            <a:off x="4993" y="288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54" name="CorelPhotoPaint.Image.7" r:id="rId375" imgW="75969" imgH="199789" progId="CorelPhotoPaint.Image.7">
                    <p:embed/>
                  </p:oleObj>
                </mc:Choice>
                <mc:Fallback>
                  <p:oleObj name="CorelPhotoPaint.Image.7" r:id="rId37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3" y="288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05" name="Object 723"/>
            <p:cNvGraphicFramePr>
              <a:graphicFrameLocks noChangeAspect="1"/>
            </p:cNvGraphicFramePr>
            <p:nvPr/>
          </p:nvGraphicFramePr>
          <p:xfrm>
            <a:off x="5378" y="326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55" name="CorelPhotoPaint.Image.7" r:id="rId376" imgW="75969" imgH="199789" progId="CorelPhotoPaint.Image.7">
                    <p:embed/>
                  </p:oleObj>
                </mc:Choice>
                <mc:Fallback>
                  <p:oleObj name="CorelPhotoPaint.Image.7" r:id="rId37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8" y="326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06" name="Object 724"/>
            <p:cNvGraphicFramePr>
              <a:graphicFrameLocks noChangeAspect="1"/>
            </p:cNvGraphicFramePr>
            <p:nvPr/>
          </p:nvGraphicFramePr>
          <p:xfrm>
            <a:off x="2256" y="297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56" name="CorelPhotoPaint.Image.7" r:id="rId377" imgW="75969" imgH="199789" progId="CorelPhotoPaint.Image.7">
                    <p:embed/>
                  </p:oleObj>
                </mc:Choice>
                <mc:Fallback>
                  <p:oleObj name="CorelPhotoPaint.Image.7" r:id="rId37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97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07" name="Object 725"/>
            <p:cNvGraphicFramePr>
              <a:graphicFrameLocks noChangeAspect="1"/>
            </p:cNvGraphicFramePr>
            <p:nvPr/>
          </p:nvGraphicFramePr>
          <p:xfrm>
            <a:off x="241" y="326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57" name="CorelPhotoPaint.Image.7" r:id="rId378" imgW="75969" imgH="199789" progId="CorelPhotoPaint.Image.7">
                    <p:embed/>
                  </p:oleObj>
                </mc:Choice>
                <mc:Fallback>
                  <p:oleObj name="CorelPhotoPaint.Image.7" r:id="rId37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" y="326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08" name="Object 726"/>
            <p:cNvGraphicFramePr>
              <a:graphicFrameLocks noChangeAspect="1"/>
            </p:cNvGraphicFramePr>
            <p:nvPr/>
          </p:nvGraphicFramePr>
          <p:xfrm>
            <a:off x="5665" y="331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58" name="CorelPhotoPaint.Image.7" r:id="rId379" imgW="75969" imgH="199789" progId="CorelPhotoPaint.Image.7">
                    <p:embed/>
                  </p:oleObj>
                </mc:Choice>
                <mc:Fallback>
                  <p:oleObj name="CorelPhotoPaint.Image.7" r:id="rId37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5" y="331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09" name="Object 727"/>
            <p:cNvGraphicFramePr>
              <a:graphicFrameLocks noChangeAspect="1"/>
            </p:cNvGraphicFramePr>
            <p:nvPr/>
          </p:nvGraphicFramePr>
          <p:xfrm>
            <a:off x="864" y="342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59" name="CorelPhotoPaint.Image.7" r:id="rId380" imgW="75969" imgH="199789" progId="CorelPhotoPaint.Image.7">
                    <p:embed/>
                  </p:oleObj>
                </mc:Choice>
                <mc:Fallback>
                  <p:oleObj name="CorelPhotoPaint.Image.7" r:id="rId38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342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10" name="Object 728"/>
            <p:cNvGraphicFramePr>
              <a:graphicFrameLocks noChangeAspect="1"/>
            </p:cNvGraphicFramePr>
            <p:nvPr/>
          </p:nvGraphicFramePr>
          <p:xfrm>
            <a:off x="3265" y="331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60" name="CorelPhotoPaint.Image.7" r:id="rId381" imgW="75969" imgH="199789" progId="CorelPhotoPaint.Image.7">
                    <p:embed/>
                  </p:oleObj>
                </mc:Choice>
                <mc:Fallback>
                  <p:oleObj name="CorelPhotoPaint.Image.7" r:id="rId38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5" y="331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11" name="Object 729"/>
            <p:cNvGraphicFramePr>
              <a:graphicFrameLocks noChangeAspect="1"/>
            </p:cNvGraphicFramePr>
            <p:nvPr/>
          </p:nvGraphicFramePr>
          <p:xfrm>
            <a:off x="2112" y="307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61" name="CorelPhotoPaint.Image.7" r:id="rId382" imgW="75969" imgH="199789" progId="CorelPhotoPaint.Image.7">
                    <p:embed/>
                  </p:oleObj>
                </mc:Choice>
                <mc:Fallback>
                  <p:oleObj name="CorelPhotoPaint.Image.7" r:id="rId38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307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12" name="Object 730"/>
            <p:cNvGraphicFramePr>
              <a:graphicFrameLocks noChangeAspect="1"/>
            </p:cNvGraphicFramePr>
            <p:nvPr/>
          </p:nvGraphicFramePr>
          <p:xfrm>
            <a:off x="2208" y="316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62" name="CorelPhotoPaint.Image.7" r:id="rId383" imgW="75969" imgH="199789" progId="CorelPhotoPaint.Image.7">
                    <p:embed/>
                  </p:oleObj>
                </mc:Choice>
                <mc:Fallback>
                  <p:oleObj name="CorelPhotoPaint.Image.7" r:id="rId38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316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13" name="Object 731"/>
            <p:cNvGraphicFramePr>
              <a:graphicFrameLocks noChangeAspect="1"/>
            </p:cNvGraphicFramePr>
            <p:nvPr/>
          </p:nvGraphicFramePr>
          <p:xfrm>
            <a:off x="2304" y="326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63" name="CorelPhotoPaint.Image.7" r:id="rId384" imgW="75969" imgH="199789" progId="CorelPhotoPaint.Image.7">
                    <p:embed/>
                  </p:oleObj>
                </mc:Choice>
                <mc:Fallback>
                  <p:oleObj name="CorelPhotoPaint.Image.7" r:id="rId38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326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14" name="Object 732"/>
            <p:cNvGraphicFramePr>
              <a:graphicFrameLocks noChangeAspect="1"/>
            </p:cNvGraphicFramePr>
            <p:nvPr/>
          </p:nvGraphicFramePr>
          <p:xfrm>
            <a:off x="2016" y="321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64" name="CorelPhotoPaint.Image.7" r:id="rId385" imgW="75969" imgH="199789" progId="CorelPhotoPaint.Image.7">
                    <p:embed/>
                  </p:oleObj>
                </mc:Choice>
                <mc:Fallback>
                  <p:oleObj name="CorelPhotoPaint.Image.7" r:id="rId38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321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15" name="Object 733"/>
            <p:cNvGraphicFramePr>
              <a:graphicFrameLocks noChangeAspect="1"/>
            </p:cNvGraphicFramePr>
            <p:nvPr/>
          </p:nvGraphicFramePr>
          <p:xfrm>
            <a:off x="2112" y="331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65" name="CorelPhotoPaint.Image.7" r:id="rId386" imgW="75969" imgH="199789" progId="CorelPhotoPaint.Image.7">
                    <p:embed/>
                  </p:oleObj>
                </mc:Choice>
                <mc:Fallback>
                  <p:oleObj name="CorelPhotoPaint.Image.7" r:id="rId38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331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16" name="Object 734"/>
            <p:cNvGraphicFramePr>
              <a:graphicFrameLocks noChangeAspect="1"/>
            </p:cNvGraphicFramePr>
            <p:nvPr/>
          </p:nvGraphicFramePr>
          <p:xfrm>
            <a:off x="1872" y="331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66" name="CorelPhotoPaint.Image.7" r:id="rId387" imgW="75969" imgH="199789" progId="CorelPhotoPaint.Image.7">
                    <p:embed/>
                  </p:oleObj>
                </mc:Choice>
                <mc:Fallback>
                  <p:oleObj name="CorelPhotoPaint.Image.7" r:id="rId38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331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17" name="Object 735"/>
            <p:cNvGraphicFramePr>
              <a:graphicFrameLocks noChangeAspect="1"/>
            </p:cNvGraphicFramePr>
            <p:nvPr/>
          </p:nvGraphicFramePr>
          <p:xfrm>
            <a:off x="2449" y="326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67" name="CorelPhotoPaint.Image.7" r:id="rId388" imgW="75969" imgH="199789" progId="CorelPhotoPaint.Image.7">
                    <p:embed/>
                  </p:oleObj>
                </mc:Choice>
                <mc:Fallback>
                  <p:oleObj name="CorelPhotoPaint.Image.7" r:id="rId38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9" y="326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18" name="Object 736"/>
            <p:cNvGraphicFramePr>
              <a:graphicFrameLocks noChangeAspect="1"/>
            </p:cNvGraphicFramePr>
            <p:nvPr/>
          </p:nvGraphicFramePr>
          <p:xfrm>
            <a:off x="2641" y="331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68" name="CorelPhotoPaint.Image.7" r:id="rId389" imgW="75969" imgH="199789" progId="CorelPhotoPaint.Image.7">
                    <p:embed/>
                  </p:oleObj>
                </mc:Choice>
                <mc:Fallback>
                  <p:oleObj name="CorelPhotoPaint.Image.7" r:id="rId38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1" y="331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19" name="Object 737"/>
            <p:cNvGraphicFramePr>
              <a:graphicFrameLocks noChangeAspect="1"/>
            </p:cNvGraphicFramePr>
            <p:nvPr/>
          </p:nvGraphicFramePr>
          <p:xfrm>
            <a:off x="2496" y="340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69" name="CorelPhotoPaint.Image.7" r:id="rId390" imgW="75969" imgH="199789" progId="CorelPhotoPaint.Image.7">
                    <p:embed/>
                  </p:oleObj>
                </mc:Choice>
                <mc:Fallback>
                  <p:oleObj name="CorelPhotoPaint.Image.7" r:id="rId39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40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0" name="Object 738"/>
            <p:cNvGraphicFramePr>
              <a:graphicFrameLocks noChangeAspect="1"/>
            </p:cNvGraphicFramePr>
            <p:nvPr/>
          </p:nvGraphicFramePr>
          <p:xfrm>
            <a:off x="2737" y="340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70" name="CorelPhotoPaint.Image.7" r:id="rId391" imgW="75969" imgH="199789" progId="CorelPhotoPaint.Image.7">
                    <p:embed/>
                  </p:oleObj>
                </mc:Choice>
                <mc:Fallback>
                  <p:oleObj name="CorelPhotoPaint.Image.7" r:id="rId39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7" y="340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1" name="Object 739"/>
            <p:cNvGraphicFramePr>
              <a:graphicFrameLocks noChangeAspect="1"/>
            </p:cNvGraphicFramePr>
            <p:nvPr/>
          </p:nvGraphicFramePr>
          <p:xfrm>
            <a:off x="1488" y="321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71" name="CorelPhotoPaint.Image.7" r:id="rId392" imgW="75969" imgH="199789" progId="CorelPhotoPaint.Image.7">
                    <p:embed/>
                  </p:oleObj>
                </mc:Choice>
                <mc:Fallback>
                  <p:oleObj name="CorelPhotoPaint.Image.7" r:id="rId39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321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2" name="Object 740"/>
            <p:cNvGraphicFramePr>
              <a:graphicFrameLocks noChangeAspect="1"/>
            </p:cNvGraphicFramePr>
            <p:nvPr/>
          </p:nvGraphicFramePr>
          <p:xfrm>
            <a:off x="1296" y="321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72" name="CorelPhotoPaint.Image.7" r:id="rId393" imgW="75969" imgH="199789" progId="CorelPhotoPaint.Image.7">
                    <p:embed/>
                  </p:oleObj>
                </mc:Choice>
                <mc:Fallback>
                  <p:oleObj name="CorelPhotoPaint.Image.7" r:id="rId39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21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3" name="Object 741"/>
            <p:cNvGraphicFramePr>
              <a:graphicFrameLocks noChangeAspect="1"/>
            </p:cNvGraphicFramePr>
            <p:nvPr/>
          </p:nvGraphicFramePr>
          <p:xfrm>
            <a:off x="1104" y="316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73" name="CorelPhotoPaint.Image.7" r:id="rId394" imgW="75969" imgH="199789" progId="CorelPhotoPaint.Image.7">
                    <p:embed/>
                  </p:oleObj>
                </mc:Choice>
                <mc:Fallback>
                  <p:oleObj name="CorelPhotoPaint.Image.7" r:id="rId39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316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4" name="Object 742"/>
            <p:cNvGraphicFramePr>
              <a:graphicFrameLocks noChangeAspect="1"/>
            </p:cNvGraphicFramePr>
            <p:nvPr/>
          </p:nvGraphicFramePr>
          <p:xfrm>
            <a:off x="1104" y="337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74" name="CorelPhotoPaint.Image.7" r:id="rId395" imgW="75969" imgH="199789" progId="CorelPhotoPaint.Image.7">
                    <p:embed/>
                  </p:oleObj>
                </mc:Choice>
                <mc:Fallback>
                  <p:oleObj name="CorelPhotoPaint.Image.7" r:id="rId39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337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5" name="Object 743"/>
            <p:cNvGraphicFramePr>
              <a:graphicFrameLocks noChangeAspect="1"/>
            </p:cNvGraphicFramePr>
            <p:nvPr/>
          </p:nvGraphicFramePr>
          <p:xfrm>
            <a:off x="1008" y="302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75" name="CorelPhotoPaint.Image.7" r:id="rId396" imgW="75969" imgH="199789" progId="CorelPhotoPaint.Image.7">
                    <p:embed/>
                  </p:oleObj>
                </mc:Choice>
                <mc:Fallback>
                  <p:oleObj name="CorelPhotoPaint.Image.7" r:id="rId39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302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6" name="Object 744"/>
            <p:cNvGraphicFramePr>
              <a:graphicFrameLocks noChangeAspect="1"/>
            </p:cNvGraphicFramePr>
            <p:nvPr/>
          </p:nvGraphicFramePr>
          <p:xfrm>
            <a:off x="1153" y="297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76" name="CorelPhotoPaint.Image.7" r:id="rId397" imgW="75969" imgH="199789" progId="CorelPhotoPaint.Image.7">
                    <p:embed/>
                  </p:oleObj>
                </mc:Choice>
                <mc:Fallback>
                  <p:oleObj name="CorelPhotoPaint.Image.7" r:id="rId39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3" y="297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7" name="Object 745"/>
            <p:cNvGraphicFramePr>
              <a:graphicFrameLocks noChangeAspect="1"/>
            </p:cNvGraphicFramePr>
            <p:nvPr/>
          </p:nvGraphicFramePr>
          <p:xfrm>
            <a:off x="3553" y="326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77" name="CorelPhotoPaint.Image.7" r:id="rId398" imgW="75969" imgH="199789" progId="CorelPhotoPaint.Image.7">
                    <p:embed/>
                  </p:oleObj>
                </mc:Choice>
                <mc:Fallback>
                  <p:oleObj name="CorelPhotoPaint.Image.7" r:id="rId39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326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8" name="Object 746"/>
            <p:cNvGraphicFramePr>
              <a:graphicFrameLocks noChangeAspect="1"/>
            </p:cNvGraphicFramePr>
            <p:nvPr/>
          </p:nvGraphicFramePr>
          <p:xfrm>
            <a:off x="4560" y="316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78" name="CorelPhotoPaint.Image.7" r:id="rId399" imgW="75969" imgH="199789" progId="CorelPhotoPaint.Image.7">
                    <p:embed/>
                  </p:oleObj>
                </mc:Choice>
                <mc:Fallback>
                  <p:oleObj name="CorelPhotoPaint.Image.7" r:id="rId39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316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9" name="Object 747"/>
            <p:cNvGraphicFramePr>
              <a:graphicFrameLocks noChangeAspect="1"/>
            </p:cNvGraphicFramePr>
            <p:nvPr/>
          </p:nvGraphicFramePr>
          <p:xfrm>
            <a:off x="4656" y="326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79" name="CorelPhotoPaint.Image.7" r:id="rId400" imgW="75969" imgH="199789" progId="CorelPhotoPaint.Image.7">
                    <p:embed/>
                  </p:oleObj>
                </mc:Choice>
                <mc:Fallback>
                  <p:oleObj name="CorelPhotoPaint.Image.7" r:id="rId40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26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30" name="Object 748"/>
            <p:cNvGraphicFramePr>
              <a:graphicFrameLocks noChangeAspect="1"/>
            </p:cNvGraphicFramePr>
            <p:nvPr/>
          </p:nvGraphicFramePr>
          <p:xfrm>
            <a:off x="4801" y="321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80" name="CorelPhotoPaint.Image.7" r:id="rId401" imgW="75969" imgH="199789" progId="CorelPhotoPaint.Image.7">
                    <p:embed/>
                  </p:oleObj>
                </mc:Choice>
                <mc:Fallback>
                  <p:oleObj name="CorelPhotoPaint.Image.7" r:id="rId40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1" y="321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31" name="Object 749"/>
            <p:cNvGraphicFramePr>
              <a:graphicFrameLocks noChangeAspect="1"/>
            </p:cNvGraphicFramePr>
            <p:nvPr/>
          </p:nvGraphicFramePr>
          <p:xfrm>
            <a:off x="4416" y="321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81" name="CorelPhotoPaint.Image.7" r:id="rId402" imgW="75969" imgH="199789" progId="CorelPhotoPaint.Image.7">
                    <p:embed/>
                  </p:oleObj>
                </mc:Choice>
                <mc:Fallback>
                  <p:oleObj name="CorelPhotoPaint.Image.7" r:id="rId40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21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32" name="Object 750"/>
            <p:cNvGraphicFramePr>
              <a:graphicFrameLocks noChangeAspect="1"/>
            </p:cNvGraphicFramePr>
            <p:nvPr/>
          </p:nvGraphicFramePr>
          <p:xfrm>
            <a:off x="4368" y="337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82" name="CorelPhotoPaint.Image.7" r:id="rId403" imgW="75969" imgH="199789" progId="CorelPhotoPaint.Image.7">
                    <p:embed/>
                  </p:oleObj>
                </mc:Choice>
                <mc:Fallback>
                  <p:oleObj name="CorelPhotoPaint.Image.7" r:id="rId40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337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33" name="Object 751"/>
            <p:cNvGraphicFramePr>
              <a:graphicFrameLocks noChangeAspect="1"/>
            </p:cNvGraphicFramePr>
            <p:nvPr/>
          </p:nvGraphicFramePr>
          <p:xfrm>
            <a:off x="4513" y="340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83" name="CorelPhotoPaint.Image.7" r:id="rId404" imgW="75969" imgH="199789" progId="CorelPhotoPaint.Image.7">
                    <p:embed/>
                  </p:oleObj>
                </mc:Choice>
                <mc:Fallback>
                  <p:oleObj name="CorelPhotoPaint.Image.7" r:id="rId40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340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34" name="Object 752"/>
            <p:cNvGraphicFramePr>
              <a:graphicFrameLocks noChangeAspect="1"/>
            </p:cNvGraphicFramePr>
            <p:nvPr/>
          </p:nvGraphicFramePr>
          <p:xfrm>
            <a:off x="4128" y="337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84" name="CorelPhotoPaint.Image.7" r:id="rId405" imgW="75969" imgH="199789" progId="CorelPhotoPaint.Image.7">
                    <p:embed/>
                  </p:oleObj>
                </mc:Choice>
                <mc:Fallback>
                  <p:oleObj name="CorelPhotoPaint.Image.7" r:id="rId40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37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35" name="Object 753"/>
            <p:cNvGraphicFramePr>
              <a:graphicFrameLocks noChangeAspect="1"/>
            </p:cNvGraphicFramePr>
            <p:nvPr/>
          </p:nvGraphicFramePr>
          <p:xfrm>
            <a:off x="3937" y="331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85" name="CorelPhotoPaint.Image.7" r:id="rId406" imgW="75969" imgH="199789" progId="CorelPhotoPaint.Image.7">
                    <p:embed/>
                  </p:oleObj>
                </mc:Choice>
                <mc:Fallback>
                  <p:oleObj name="CorelPhotoPaint.Image.7" r:id="rId40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" y="331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36" name="Object 754"/>
            <p:cNvGraphicFramePr>
              <a:graphicFrameLocks noChangeAspect="1"/>
            </p:cNvGraphicFramePr>
            <p:nvPr/>
          </p:nvGraphicFramePr>
          <p:xfrm>
            <a:off x="5521" y="307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86" name="CorelPhotoPaint.Image.7" r:id="rId407" imgW="75969" imgH="199789" progId="CorelPhotoPaint.Image.7">
                    <p:embed/>
                  </p:oleObj>
                </mc:Choice>
                <mc:Fallback>
                  <p:oleObj name="CorelPhotoPaint.Image.7" r:id="rId40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1" y="307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37" name="Object 755"/>
            <p:cNvGraphicFramePr>
              <a:graphicFrameLocks noChangeAspect="1"/>
            </p:cNvGraphicFramePr>
            <p:nvPr/>
          </p:nvGraphicFramePr>
          <p:xfrm>
            <a:off x="5665" y="302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87" name="CorelPhotoPaint.Image.7" r:id="rId408" imgW="75969" imgH="199789" progId="CorelPhotoPaint.Image.7">
                    <p:embed/>
                  </p:oleObj>
                </mc:Choice>
                <mc:Fallback>
                  <p:oleObj name="CorelPhotoPaint.Image.7" r:id="rId40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5" y="302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38" name="Object 756"/>
            <p:cNvGraphicFramePr>
              <a:graphicFrameLocks noChangeAspect="1"/>
            </p:cNvGraphicFramePr>
            <p:nvPr/>
          </p:nvGraphicFramePr>
          <p:xfrm>
            <a:off x="5520" y="32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88" name="CorelPhotoPaint.Image.7" r:id="rId409" imgW="75969" imgH="199789" progId="CorelPhotoPaint.Image.7">
                    <p:embed/>
                  </p:oleObj>
                </mc:Choice>
                <mc:Fallback>
                  <p:oleObj name="CorelPhotoPaint.Image.7" r:id="rId40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0" y="32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39" name="Object 757"/>
            <p:cNvGraphicFramePr>
              <a:graphicFrameLocks noChangeAspect="1"/>
            </p:cNvGraphicFramePr>
            <p:nvPr/>
          </p:nvGraphicFramePr>
          <p:xfrm>
            <a:off x="5665" y="302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89" name="CorelPhotoPaint.Image.7" r:id="rId410" imgW="75969" imgH="199789" progId="CorelPhotoPaint.Image.7">
                    <p:embed/>
                  </p:oleObj>
                </mc:Choice>
                <mc:Fallback>
                  <p:oleObj name="CorelPhotoPaint.Image.7" r:id="rId41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5" y="302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40" name="Object 758"/>
            <p:cNvGraphicFramePr>
              <a:graphicFrameLocks noChangeAspect="1"/>
            </p:cNvGraphicFramePr>
            <p:nvPr/>
          </p:nvGraphicFramePr>
          <p:xfrm>
            <a:off x="4704" y="337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90" name="CorelPhotoPaint.Image.7" r:id="rId411" imgW="75969" imgH="199789" progId="CorelPhotoPaint.Image.7">
                    <p:embed/>
                  </p:oleObj>
                </mc:Choice>
                <mc:Fallback>
                  <p:oleObj name="CorelPhotoPaint.Image.7" r:id="rId41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337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41" name="Object 759"/>
            <p:cNvGraphicFramePr>
              <a:graphicFrameLocks noChangeAspect="1"/>
            </p:cNvGraphicFramePr>
            <p:nvPr/>
          </p:nvGraphicFramePr>
          <p:xfrm>
            <a:off x="4897" y="326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91" name="CorelPhotoPaint.Image.7" r:id="rId412" imgW="75969" imgH="199789" progId="CorelPhotoPaint.Image.7">
                    <p:embed/>
                  </p:oleObj>
                </mc:Choice>
                <mc:Fallback>
                  <p:oleObj name="CorelPhotoPaint.Image.7" r:id="rId41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7" y="326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42" name="Object 760"/>
            <p:cNvGraphicFramePr>
              <a:graphicFrameLocks noChangeAspect="1"/>
            </p:cNvGraphicFramePr>
            <p:nvPr/>
          </p:nvGraphicFramePr>
          <p:xfrm>
            <a:off x="4848" y="337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92" name="CorelPhotoPaint.Image.7" r:id="rId413" imgW="75969" imgH="199789" progId="CorelPhotoPaint.Image.7">
                    <p:embed/>
                  </p:oleObj>
                </mc:Choice>
                <mc:Fallback>
                  <p:oleObj name="CorelPhotoPaint.Image.7" r:id="rId41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337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43" name="Object 761"/>
            <p:cNvGraphicFramePr>
              <a:graphicFrameLocks noChangeAspect="1"/>
            </p:cNvGraphicFramePr>
            <p:nvPr/>
          </p:nvGraphicFramePr>
          <p:xfrm>
            <a:off x="3456" y="32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93" name="CorelPhotoPaint.Image.7" r:id="rId414" imgW="75969" imgH="199789" progId="CorelPhotoPaint.Image.7">
                    <p:embed/>
                  </p:oleObj>
                </mc:Choice>
                <mc:Fallback>
                  <p:oleObj name="CorelPhotoPaint.Image.7" r:id="rId41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2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44" name="Object 762"/>
            <p:cNvGraphicFramePr>
              <a:graphicFrameLocks noChangeAspect="1"/>
            </p:cNvGraphicFramePr>
            <p:nvPr/>
          </p:nvGraphicFramePr>
          <p:xfrm>
            <a:off x="3264" y="312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94" name="CorelPhotoPaint.Image.7" r:id="rId415" imgW="75969" imgH="199789" progId="CorelPhotoPaint.Image.7">
                    <p:embed/>
                  </p:oleObj>
                </mc:Choice>
                <mc:Fallback>
                  <p:oleObj name="CorelPhotoPaint.Image.7" r:id="rId41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312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45" name="Object 763"/>
            <p:cNvGraphicFramePr>
              <a:graphicFrameLocks noChangeAspect="1"/>
            </p:cNvGraphicFramePr>
            <p:nvPr/>
          </p:nvGraphicFramePr>
          <p:xfrm>
            <a:off x="2208" y="340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95" name="CorelPhotoPaint.Image.7" r:id="rId416" imgW="75969" imgH="199789" progId="CorelPhotoPaint.Image.7">
                    <p:embed/>
                  </p:oleObj>
                </mc:Choice>
                <mc:Fallback>
                  <p:oleObj name="CorelPhotoPaint.Image.7" r:id="rId41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340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46" name="Object 764"/>
            <p:cNvGraphicFramePr>
              <a:graphicFrameLocks noChangeAspect="1"/>
            </p:cNvGraphicFramePr>
            <p:nvPr/>
          </p:nvGraphicFramePr>
          <p:xfrm>
            <a:off x="2353" y="340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96" name="CorelPhotoPaint.Image.7" r:id="rId417" imgW="75969" imgH="199789" progId="CorelPhotoPaint.Image.7">
                    <p:embed/>
                  </p:oleObj>
                </mc:Choice>
                <mc:Fallback>
                  <p:oleObj name="CorelPhotoPaint.Image.7" r:id="rId41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3" y="340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47" name="Object 765"/>
            <p:cNvGraphicFramePr>
              <a:graphicFrameLocks noChangeAspect="1"/>
            </p:cNvGraphicFramePr>
            <p:nvPr/>
          </p:nvGraphicFramePr>
          <p:xfrm>
            <a:off x="1008" y="345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97" name="CorelPhotoPaint.Image.7" r:id="rId418" imgW="75969" imgH="199789" progId="CorelPhotoPaint.Image.7">
                    <p:embed/>
                  </p:oleObj>
                </mc:Choice>
                <mc:Fallback>
                  <p:oleObj name="CorelPhotoPaint.Image.7" r:id="rId41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345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48" name="Object 766"/>
            <p:cNvGraphicFramePr>
              <a:graphicFrameLocks noChangeAspect="1"/>
            </p:cNvGraphicFramePr>
            <p:nvPr/>
          </p:nvGraphicFramePr>
          <p:xfrm>
            <a:off x="1200" y="333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98" name="CorelPhotoPaint.Image.7" r:id="rId419" imgW="75969" imgH="199789" progId="CorelPhotoPaint.Image.7">
                    <p:embed/>
                  </p:oleObj>
                </mc:Choice>
                <mc:Fallback>
                  <p:oleObj name="CorelPhotoPaint.Image.7" r:id="rId41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333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49" name="Object 767"/>
            <p:cNvGraphicFramePr>
              <a:graphicFrameLocks noChangeAspect="1"/>
            </p:cNvGraphicFramePr>
            <p:nvPr/>
          </p:nvGraphicFramePr>
          <p:xfrm>
            <a:off x="1393" y="336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99" name="CorelPhotoPaint.Image.7" r:id="rId420" imgW="75969" imgH="199789" progId="CorelPhotoPaint.Image.7">
                    <p:embed/>
                  </p:oleObj>
                </mc:Choice>
                <mc:Fallback>
                  <p:oleObj name="CorelPhotoPaint.Image.7" r:id="rId42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3" y="336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50" name="Object 768"/>
            <p:cNvGraphicFramePr>
              <a:graphicFrameLocks noChangeAspect="1"/>
            </p:cNvGraphicFramePr>
            <p:nvPr/>
          </p:nvGraphicFramePr>
          <p:xfrm>
            <a:off x="4272" y="345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00" name="CorelPhotoPaint.Image.7" r:id="rId421" imgW="75969" imgH="199789" progId="CorelPhotoPaint.Image.7">
                    <p:embed/>
                  </p:oleObj>
                </mc:Choice>
                <mc:Fallback>
                  <p:oleObj name="CorelPhotoPaint.Image.7" r:id="rId42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345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51" name="Object 769"/>
            <p:cNvGraphicFramePr>
              <a:graphicFrameLocks noChangeAspect="1"/>
            </p:cNvGraphicFramePr>
            <p:nvPr/>
          </p:nvGraphicFramePr>
          <p:xfrm>
            <a:off x="4369" y="352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01" name="CorelPhotoPaint.Image.7" r:id="rId422" imgW="75969" imgH="199789" progId="CorelPhotoPaint.Image.7">
                    <p:embed/>
                  </p:oleObj>
                </mc:Choice>
                <mc:Fallback>
                  <p:oleObj name="CorelPhotoPaint.Image.7" r:id="rId42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9" y="352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52" name="Object 770"/>
            <p:cNvGraphicFramePr>
              <a:graphicFrameLocks noChangeAspect="1"/>
            </p:cNvGraphicFramePr>
            <p:nvPr/>
          </p:nvGraphicFramePr>
          <p:xfrm>
            <a:off x="2640" y="345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02" name="CorelPhotoPaint.Image.7" r:id="rId423" imgW="75969" imgH="199789" progId="CorelPhotoPaint.Image.7">
                    <p:embed/>
                  </p:oleObj>
                </mc:Choice>
                <mc:Fallback>
                  <p:oleObj name="CorelPhotoPaint.Image.7" r:id="rId42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345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53" name="Object 771"/>
            <p:cNvGraphicFramePr>
              <a:graphicFrameLocks noChangeAspect="1"/>
            </p:cNvGraphicFramePr>
            <p:nvPr/>
          </p:nvGraphicFramePr>
          <p:xfrm>
            <a:off x="1633" y="321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03" name="CorelPhotoPaint.Image.7" r:id="rId424" imgW="75969" imgH="199789" progId="CorelPhotoPaint.Image.7">
                    <p:embed/>
                  </p:oleObj>
                </mc:Choice>
                <mc:Fallback>
                  <p:oleObj name="CorelPhotoPaint.Image.7" r:id="rId42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3" y="321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54" name="Object 772"/>
            <p:cNvGraphicFramePr>
              <a:graphicFrameLocks noChangeAspect="1"/>
            </p:cNvGraphicFramePr>
            <p:nvPr/>
          </p:nvGraphicFramePr>
          <p:xfrm>
            <a:off x="2017" y="337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04" name="CorelPhotoPaint.Image.7" r:id="rId425" imgW="75969" imgH="199789" progId="CorelPhotoPaint.Image.7">
                    <p:embed/>
                  </p:oleObj>
                </mc:Choice>
                <mc:Fallback>
                  <p:oleObj name="CorelPhotoPaint.Image.7" r:id="rId42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7" y="337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55" name="Object 773"/>
            <p:cNvGraphicFramePr>
              <a:graphicFrameLocks noChangeAspect="1"/>
            </p:cNvGraphicFramePr>
            <p:nvPr/>
          </p:nvGraphicFramePr>
          <p:xfrm>
            <a:off x="1824" y="323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05" name="CorelPhotoPaint.Image.7" r:id="rId426" imgW="75969" imgH="199789" progId="CorelPhotoPaint.Image.7">
                    <p:embed/>
                  </p:oleObj>
                </mc:Choice>
                <mc:Fallback>
                  <p:oleObj name="CorelPhotoPaint.Image.7" r:id="rId42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323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2454" name="Object 774"/>
          <p:cNvGraphicFramePr>
            <a:graphicFrameLocks noChangeAspect="1"/>
          </p:cNvGraphicFramePr>
          <p:nvPr/>
        </p:nvGraphicFramePr>
        <p:xfrm>
          <a:off x="1588" y="5410200"/>
          <a:ext cx="91424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6" name="CorelPhotoPaint.Image.7" r:id="rId427" imgW="9171429" imgH="424084" progId="CorelPhotoPaint.Image.7">
                  <p:embed/>
                </p:oleObj>
              </mc:Choice>
              <mc:Fallback>
                <p:oleObj name="CorelPhotoPaint.Image.7" r:id="rId427" imgW="9171429" imgH="424084" progId="CorelPhotoPaint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410200"/>
                        <a:ext cx="91424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455" name="Object 775"/>
          <p:cNvGraphicFramePr>
            <a:graphicFrameLocks noChangeAspect="1"/>
          </p:cNvGraphicFramePr>
          <p:nvPr/>
        </p:nvGraphicFramePr>
        <p:xfrm>
          <a:off x="1588" y="5473700"/>
          <a:ext cx="91424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7" name="CorelPhotoPaint.Image.7" r:id="rId429" imgW="9171429" imgH="424084" progId="CorelPhotoPaint.Image.7">
                  <p:embed/>
                </p:oleObj>
              </mc:Choice>
              <mc:Fallback>
                <p:oleObj name="CorelPhotoPaint.Image.7" r:id="rId429" imgW="9171429" imgH="424084" progId="CorelPhotoPaint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473700"/>
                        <a:ext cx="91424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456" name="Object 776"/>
          <p:cNvGraphicFramePr>
            <a:graphicFrameLocks noChangeAspect="1"/>
          </p:cNvGraphicFramePr>
          <p:nvPr/>
        </p:nvGraphicFramePr>
        <p:xfrm>
          <a:off x="1588" y="5537200"/>
          <a:ext cx="91424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8" name="CorelPhotoPaint.Image.7" r:id="rId430" imgW="9171429" imgH="424084" progId="CorelPhotoPaint.Image.7">
                  <p:embed/>
                </p:oleObj>
              </mc:Choice>
              <mc:Fallback>
                <p:oleObj name="CorelPhotoPaint.Image.7" r:id="rId430" imgW="9171429" imgH="424084" progId="CorelPhotoPaint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537200"/>
                        <a:ext cx="91424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457" name="Object 777"/>
          <p:cNvGraphicFramePr>
            <a:graphicFrameLocks noChangeAspect="1"/>
          </p:cNvGraphicFramePr>
          <p:nvPr/>
        </p:nvGraphicFramePr>
        <p:xfrm>
          <a:off x="1588" y="5600700"/>
          <a:ext cx="91424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09" name="CorelPhotoPaint.Image.7" r:id="rId431" imgW="9171429" imgH="424084" progId="CorelPhotoPaint.Image.7">
                  <p:embed/>
                </p:oleObj>
              </mc:Choice>
              <mc:Fallback>
                <p:oleObj name="CorelPhotoPaint.Image.7" r:id="rId431" imgW="9171429" imgH="424084" progId="CorelPhotoPaint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600700"/>
                        <a:ext cx="91424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458" name="Object 778"/>
          <p:cNvGraphicFramePr>
            <a:graphicFrameLocks noChangeAspect="1"/>
          </p:cNvGraphicFramePr>
          <p:nvPr/>
        </p:nvGraphicFramePr>
        <p:xfrm>
          <a:off x="1588" y="5664200"/>
          <a:ext cx="91424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0" name="CorelPhotoPaint.Image.7" r:id="rId432" imgW="9171429" imgH="424084" progId="CorelPhotoPaint.Image.7">
                  <p:embed/>
                </p:oleObj>
              </mc:Choice>
              <mc:Fallback>
                <p:oleObj name="CorelPhotoPaint.Image.7" r:id="rId432" imgW="9171429" imgH="424084" progId="CorelPhotoPaint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664200"/>
                        <a:ext cx="91424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459" name="Object 779"/>
          <p:cNvGraphicFramePr>
            <a:graphicFrameLocks noChangeAspect="1"/>
          </p:cNvGraphicFramePr>
          <p:nvPr/>
        </p:nvGraphicFramePr>
        <p:xfrm>
          <a:off x="1588" y="5727700"/>
          <a:ext cx="91424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1" name="CorelPhotoPaint.Image.7" r:id="rId433" imgW="9171429" imgH="424084" progId="CorelPhotoPaint.Image.7">
                  <p:embed/>
                </p:oleObj>
              </mc:Choice>
              <mc:Fallback>
                <p:oleObj name="CorelPhotoPaint.Image.7" r:id="rId433" imgW="9171429" imgH="424084" progId="CorelPhotoPaint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727700"/>
                        <a:ext cx="91424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460" name="Object 780"/>
          <p:cNvGraphicFramePr>
            <a:graphicFrameLocks noChangeAspect="1"/>
          </p:cNvGraphicFramePr>
          <p:nvPr/>
        </p:nvGraphicFramePr>
        <p:xfrm>
          <a:off x="1588" y="5791200"/>
          <a:ext cx="91424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2" name="CorelPhotoPaint.Image.7" r:id="rId434" imgW="9171429" imgH="424084" progId="CorelPhotoPaint.Image.7">
                  <p:embed/>
                </p:oleObj>
              </mc:Choice>
              <mc:Fallback>
                <p:oleObj name="CorelPhotoPaint.Image.7" r:id="rId434" imgW="9171429" imgH="424084" progId="CorelPhotoPaint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791200"/>
                        <a:ext cx="91424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461" name="Object 781"/>
          <p:cNvGraphicFramePr>
            <a:graphicFrameLocks noChangeAspect="1"/>
          </p:cNvGraphicFramePr>
          <p:nvPr/>
        </p:nvGraphicFramePr>
        <p:xfrm>
          <a:off x="1588" y="5854700"/>
          <a:ext cx="91424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3" name="CorelPhotoPaint.Image.7" r:id="rId435" imgW="9171429" imgH="424084" progId="CorelPhotoPaint.Image.7">
                  <p:embed/>
                </p:oleObj>
              </mc:Choice>
              <mc:Fallback>
                <p:oleObj name="CorelPhotoPaint.Image.7" r:id="rId435" imgW="9171429" imgH="424084" progId="CorelPhotoPaint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854700"/>
                        <a:ext cx="91424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462" name="Object 782"/>
          <p:cNvGraphicFramePr>
            <a:graphicFrameLocks noChangeAspect="1"/>
          </p:cNvGraphicFramePr>
          <p:nvPr/>
        </p:nvGraphicFramePr>
        <p:xfrm>
          <a:off x="1588" y="5918200"/>
          <a:ext cx="91424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4" name="CorelPhotoPaint.Image.7" r:id="rId436" imgW="9171429" imgH="424084" progId="CorelPhotoPaint.Image.7">
                  <p:embed/>
                </p:oleObj>
              </mc:Choice>
              <mc:Fallback>
                <p:oleObj name="CorelPhotoPaint.Image.7" r:id="rId436" imgW="9171429" imgH="424084" progId="CorelPhotoPaint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918200"/>
                        <a:ext cx="91424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463" name="Object 783"/>
          <p:cNvGraphicFramePr>
            <a:graphicFrameLocks noChangeAspect="1"/>
          </p:cNvGraphicFramePr>
          <p:nvPr/>
        </p:nvGraphicFramePr>
        <p:xfrm>
          <a:off x="1588" y="5981700"/>
          <a:ext cx="91424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5" name="CorelPhotoPaint.Image.7" r:id="rId437" imgW="9171429" imgH="424084" progId="CorelPhotoPaint.Image.7">
                  <p:embed/>
                </p:oleObj>
              </mc:Choice>
              <mc:Fallback>
                <p:oleObj name="CorelPhotoPaint.Image.7" r:id="rId437" imgW="9171429" imgH="424084" progId="CorelPhotoPaint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981700"/>
                        <a:ext cx="91424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464" name="Object 784"/>
          <p:cNvGraphicFramePr>
            <a:graphicFrameLocks noChangeAspect="1"/>
          </p:cNvGraphicFramePr>
          <p:nvPr/>
        </p:nvGraphicFramePr>
        <p:xfrm>
          <a:off x="1588" y="6045200"/>
          <a:ext cx="91424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16" name="CorelPhotoPaint.Image.7" r:id="rId438" imgW="9171429" imgH="424084" progId="CorelPhotoPaint.Image.7">
                  <p:embed/>
                </p:oleObj>
              </mc:Choice>
              <mc:Fallback>
                <p:oleObj name="CorelPhotoPaint.Image.7" r:id="rId438" imgW="9171429" imgH="424084" progId="CorelPhotoPaint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6045200"/>
                        <a:ext cx="91424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60" name="Group 785"/>
          <p:cNvGrpSpPr>
            <a:grpSpLocks/>
          </p:cNvGrpSpPr>
          <p:nvPr/>
        </p:nvGrpSpPr>
        <p:grpSpPr bwMode="auto">
          <a:xfrm>
            <a:off x="0" y="3635375"/>
            <a:ext cx="9220200" cy="2917825"/>
            <a:chOff x="0" y="2290"/>
            <a:chExt cx="5808" cy="1838"/>
          </a:xfrm>
        </p:grpSpPr>
        <p:graphicFrame>
          <p:nvGraphicFramePr>
            <p:cNvPr id="18584" name="Object 786"/>
            <p:cNvGraphicFramePr>
              <a:graphicFrameLocks noChangeAspect="1"/>
            </p:cNvGraphicFramePr>
            <p:nvPr/>
          </p:nvGraphicFramePr>
          <p:xfrm>
            <a:off x="0" y="2338"/>
            <a:ext cx="1531" cy="1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17" name="CorelPhotoPaint.Image.7" r:id="rId439" imgW="2980952" imgH="3299293" progId="CorelPhotoPaint.Image.7">
                    <p:embed/>
                  </p:oleObj>
                </mc:Choice>
                <mc:Fallback>
                  <p:oleObj name="CorelPhotoPaint.Image.7" r:id="rId439" imgW="2980952" imgH="3299293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338"/>
                          <a:ext cx="1531" cy="1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85" name="Object 787"/>
            <p:cNvGraphicFramePr>
              <a:graphicFrameLocks noChangeAspect="1"/>
            </p:cNvGraphicFramePr>
            <p:nvPr/>
          </p:nvGraphicFramePr>
          <p:xfrm>
            <a:off x="1200" y="2290"/>
            <a:ext cx="1531" cy="1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18" name="CorelPhotoPaint.Image.7" r:id="rId441" imgW="2980952" imgH="3299293" progId="CorelPhotoPaint.Image.7">
                    <p:embed/>
                  </p:oleObj>
                </mc:Choice>
                <mc:Fallback>
                  <p:oleObj name="CorelPhotoPaint.Image.7" r:id="rId441" imgW="2980952" imgH="3299293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290"/>
                          <a:ext cx="1531" cy="1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86" name="Object 788"/>
            <p:cNvGraphicFramePr>
              <a:graphicFrameLocks noChangeAspect="1"/>
            </p:cNvGraphicFramePr>
            <p:nvPr/>
          </p:nvGraphicFramePr>
          <p:xfrm>
            <a:off x="2405" y="2386"/>
            <a:ext cx="1531" cy="1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19" name="CorelPhotoPaint.Image.7" r:id="rId442" imgW="2980952" imgH="3299293" progId="CorelPhotoPaint.Image.7">
                    <p:embed/>
                  </p:oleObj>
                </mc:Choice>
                <mc:Fallback>
                  <p:oleObj name="CorelPhotoPaint.Image.7" r:id="rId442" imgW="2980952" imgH="3299293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5" y="2386"/>
                          <a:ext cx="1531" cy="1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87" name="Object 789"/>
            <p:cNvGraphicFramePr>
              <a:graphicFrameLocks noChangeAspect="1"/>
            </p:cNvGraphicFramePr>
            <p:nvPr/>
          </p:nvGraphicFramePr>
          <p:xfrm>
            <a:off x="3509" y="2434"/>
            <a:ext cx="1531" cy="1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20" name="CorelPhotoPaint.Image.7" r:id="rId443" imgW="2980952" imgH="3299293" progId="CorelPhotoPaint.Image.7">
                    <p:embed/>
                  </p:oleObj>
                </mc:Choice>
                <mc:Fallback>
                  <p:oleObj name="CorelPhotoPaint.Image.7" r:id="rId443" imgW="2980952" imgH="3299293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9" y="2434"/>
                          <a:ext cx="1531" cy="1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88" name="Object 790"/>
            <p:cNvGraphicFramePr>
              <a:graphicFrameLocks noChangeAspect="1"/>
            </p:cNvGraphicFramePr>
            <p:nvPr/>
          </p:nvGraphicFramePr>
          <p:xfrm>
            <a:off x="4668" y="2310"/>
            <a:ext cx="1140" cy="1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21" name="CorelPhotoPaint.Image.7" r:id="rId444" imgW="1809524" imgH="2657143" progId="CorelPhotoPaint.Image.7">
                    <p:embed/>
                  </p:oleObj>
                </mc:Choice>
                <mc:Fallback>
                  <p:oleObj name="CorelPhotoPaint.Image.7" r:id="rId444" imgW="1809524" imgH="2657143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8" y="2310"/>
                          <a:ext cx="1140" cy="16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02" name="Group 791"/>
          <p:cNvGrpSpPr>
            <a:grpSpLocks/>
          </p:cNvGrpSpPr>
          <p:nvPr/>
        </p:nvGrpSpPr>
        <p:grpSpPr bwMode="auto">
          <a:xfrm>
            <a:off x="152400" y="3733800"/>
            <a:ext cx="8761413" cy="1417638"/>
            <a:chOff x="96" y="2352"/>
            <a:chExt cx="5519" cy="893"/>
          </a:xfrm>
        </p:grpSpPr>
        <p:graphicFrame>
          <p:nvGraphicFramePr>
            <p:cNvPr id="18540" name="Object 792"/>
            <p:cNvGraphicFramePr>
              <a:graphicFrameLocks noChangeAspect="1"/>
            </p:cNvGraphicFramePr>
            <p:nvPr/>
          </p:nvGraphicFramePr>
          <p:xfrm>
            <a:off x="1105" y="268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22" name="CorelPhotoPaint.Image.7" r:id="rId446" imgW="75969" imgH="199789" progId="CorelPhotoPaint.Image.7">
                    <p:embed/>
                  </p:oleObj>
                </mc:Choice>
                <mc:Fallback>
                  <p:oleObj name="CorelPhotoPaint.Image.7" r:id="rId44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5" y="268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41" name="Object 793"/>
            <p:cNvGraphicFramePr>
              <a:graphicFrameLocks noChangeAspect="1"/>
            </p:cNvGraphicFramePr>
            <p:nvPr/>
          </p:nvGraphicFramePr>
          <p:xfrm>
            <a:off x="1345" y="268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23" name="CorelPhotoPaint.Image.7" r:id="rId447" imgW="75969" imgH="199789" progId="CorelPhotoPaint.Image.7">
                    <p:embed/>
                  </p:oleObj>
                </mc:Choice>
                <mc:Fallback>
                  <p:oleObj name="CorelPhotoPaint.Image.7" r:id="rId44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5" y="268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42" name="Object 794"/>
            <p:cNvGraphicFramePr>
              <a:graphicFrameLocks noChangeAspect="1"/>
            </p:cNvGraphicFramePr>
            <p:nvPr/>
          </p:nvGraphicFramePr>
          <p:xfrm>
            <a:off x="1345" y="292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24" name="CorelPhotoPaint.Image.7" r:id="rId448" imgW="75969" imgH="199789" progId="CorelPhotoPaint.Image.7">
                    <p:embed/>
                  </p:oleObj>
                </mc:Choice>
                <mc:Fallback>
                  <p:oleObj name="CorelPhotoPaint.Image.7" r:id="rId44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5" y="292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43" name="Object 795"/>
            <p:cNvGraphicFramePr>
              <a:graphicFrameLocks noChangeAspect="1"/>
            </p:cNvGraphicFramePr>
            <p:nvPr/>
          </p:nvGraphicFramePr>
          <p:xfrm>
            <a:off x="2161" y="268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25" name="CorelPhotoPaint.Image.7" r:id="rId449" imgW="75969" imgH="199789" progId="CorelPhotoPaint.Image.7">
                    <p:embed/>
                  </p:oleObj>
                </mc:Choice>
                <mc:Fallback>
                  <p:oleObj name="CorelPhotoPaint.Image.7" r:id="rId44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1" y="268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44" name="Object 796"/>
            <p:cNvGraphicFramePr>
              <a:graphicFrameLocks noChangeAspect="1"/>
            </p:cNvGraphicFramePr>
            <p:nvPr/>
          </p:nvGraphicFramePr>
          <p:xfrm>
            <a:off x="2592" y="271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26" name="CorelPhotoPaint.Image.7" r:id="rId450" imgW="75969" imgH="199789" progId="CorelPhotoPaint.Image.7">
                    <p:embed/>
                  </p:oleObj>
                </mc:Choice>
                <mc:Fallback>
                  <p:oleObj name="CorelPhotoPaint.Image.7" r:id="rId45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71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45" name="Object 797"/>
            <p:cNvGraphicFramePr>
              <a:graphicFrameLocks noChangeAspect="1"/>
            </p:cNvGraphicFramePr>
            <p:nvPr/>
          </p:nvGraphicFramePr>
          <p:xfrm>
            <a:off x="3168" y="271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27" name="CorelPhotoPaint.Image.7" r:id="rId451" imgW="75969" imgH="199789" progId="CorelPhotoPaint.Image.7">
                    <p:embed/>
                  </p:oleObj>
                </mc:Choice>
                <mc:Fallback>
                  <p:oleObj name="CorelPhotoPaint.Image.7" r:id="rId45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271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46" name="Object 798"/>
            <p:cNvGraphicFramePr>
              <a:graphicFrameLocks noChangeAspect="1"/>
            </p:cNvGraphicFramePr>
            <p:nvPr/>
          </p:nvGraphicFramePr>
          <p:xfrm>
            <a:off x="5089" y="283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28" name="CorelPhotoPaint.Image.7" r:id="rId452" imgW="75969" imgH="199789" progId="CorelPhotoPaint.Image.7">
                    <p:embed/>
                  </p:oleObj>
                </mc:Choice>
                <mc:Fallback>
                  <p:oleObj name="CorelPhotoPaint.Image.7" r:id="rId45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" y="283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47" name="Object 799"/>
            <p:cNvGraphicFramePr>
              <a:graphicFrameLocks noChangeAspect="1"/>
            </p:cNvGraphicFramePr>
            <p:nvPr/>
          </p:nvGraphicFramePr>
          <p:xfrm>
            <a:off x="576" y="281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29" name="CorelPhotoPaint.Image.7" r:id="rId453" imgW="75969" imgH="199789" progId="CorelPhotoPaint.Image.7">
                    <p:embed/>
                  </p:oleObj>
                </mc:Choice>
                <mc:Fallback>
                  <p:oleObj name="CorelPhotoPaint.Image.7" r:id="rId45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CCCCFF"/>
                            </a:clrFrom>
                            <a:clrTo>
                              <a:srgbClr val="CCCC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81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48" name="Object 800"/>
            <p:cNvGraphicFramePr>
              <a:graphicFrameLocks noChangeAspect="1"/>
            </p:cNvGraphicFramePr>
            <p:nvPr/>
          </p:nvGraphicFramePr>
          <p:xfrm>
            <a:off x="720" y="278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30" name="CorelPhotoPaint.Image.7" r:id="rId454" imgW="75969" imgH="199789" progId="CorelPhotoPaint.Image.7">
                    <p:embed/>
                  </p:oleObj>
                </mc:Choice>
                <mc:Fallback>
                  <p:oleObj name="CorelPhotoPaint.Image.7" r:id="rId45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78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49" name="Object 801"/>
            <p:cNvGraphicFramePr>
              <a:graphicFrameLocks noChangeAspect="1"/>
            </p:cNvGraphicFramePr>
            <p:nvPr/>
          </p:nvGraphicFramePr>
          <p:xfrm>
            <a:off x="192" y="288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31" name="CorelPhotoPaint.Image.7" r:id="rId455" imgW="75969" imgH="199789" progId="CorelPhotoPaint.Image.7">
                    <p:embed/>
                  </p:oleObj>
                </mc:Choice>
                <mc:Fallback>
                  <p:oleObj name="CorelPhotoPaint.Image.7" r:id="rId45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288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50" name="Object 802"/>
            <p:cNvGraphicFramePr>
              <a:graphicFrameLocks noChangeAspect="1"/>
            </p:cNvGraphicFramePr>
            <p:nvPr/>
          </p:nvGraphicFramePr>
          <p:xfrm>
            <a:off x="3696" y="288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32" name="CorelPhotoPaint.Image.7" r:id="rId456" imgW="75969" imgH="199789" progId="CorelPhotoPaint.Image.7">
                    <p:embed/>
                  </p:oleObj>
                </mc:Choice>
                <mc:Fallback>
                  <p:oleObj name="CorelPhotoPaint.Image.7" r:id="rId45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88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51" name="Object 803"/>
            <p:cNvGraphicFramePr>
              <a:graphicFrameLocks noChangeAspect="1"/>
            </p:cNvGraphicFramePr>
            <p:nvPr/>
          </p:nvGraphicFramePr>
          <p:xfrm>
            <a:off x="4848" y="292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33" name="CorelPhotoPaint.Image.7" r:id="rId457" imgW="75969" imgH="199789" progId="CorelPhotoPaint.Image.7">
                    <p:embed/>
                  </p:oleObj>
                </mc:Choice>
                <mc:Fallback>
                  <p:oleObj name="CorelPhotoPaint.Image.7" r:id="rId45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292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52" name="Object 804"/>
            <p:cNvGraphicFramePr>
              <a:graphicFrameLocks noChangeAspect="1"/>
            </p:cNvGraphicFramePr>
            <p:nvPr/>
          </p:nvGraphicFramePr>
          <p:xfrm>
            <a:off x="3169" y="288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34" name="CorelPhotoPaint.Image.7" r:id="rId458" imgW="75969" imgH="199789" progId="CorelPhotoPaint.Image.7">
                    <p:embed/>
                  </p:oleObj>
                </mc:Choice>
                <mc:Fallback>
                  <p:oleObj name="CorelPhotoPaint.Image.7" r:id="rId45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9" y="288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53" name="Object 805"/>
            <p:cNvGraphicFramePr>
              <a:graphicFrameLocks noChangeAspect="1"/>
            </p:cNvGraphicFramePr>
            <p:nvPr/>
          </p:nvGraphicFramePr>
          <p:xfrm>
            <a:off x="2016" y="283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35" name="CorelPhotoPaint.Image.7" r:id="rId459" imgW="75969" imgH="199789" progId="CorelPhotoPaint.Image.7">
                    <p:embed/>
                  </p:oleObj>
                </mc:Choice>
                <mc:Fallback>
                  <p:oleObj name="CorelPhotoPaint.Image.7" r:id="rId45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283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54" name="Object 806"/>
            <p:cNvGraphicFramePr>
              <a:graphicFrameLocks noChangeAspect="1"/>
            </p:cNvGraphicFramePr>
            <p:nvPr/>
          </p:nvGraphicFramePr>
          <p:xfrm>
            <a:off x="1824" y="278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36" name="CorelPhotoPaint.Image.7" r:id="rId460" imgW="75969" imgH="199789" progId="CorelPhotoPaint.Image.7">
                    <p:embed/>
                  </p:oleObj>
                </mc:Choice>
                <mc:Fallback>
                  <p:oleObj name="CorelPhotoPaint.Image.7" r:id="rId46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78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55" name="Object 807"/>
            <p:cNvGraphicFramePr>
              <a:graphicFrameLocks noChangeAspect="1"/>
            </p:cNvGraphicFramePr>
            <p:nvPr/>
          </p:nvGraphicFramePr>
          <p:xfrm>
            <a:off x="961" y="271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37" name="CorelPhotoPaint.Image.7" r:id="rId461" imgW="75969" imgH="199789" progId="CorelPhotoPaint.Image.7">
                    <p:embed/>
                  </p:oleObj>
                </mc:Choice>
                <mc:Fallback>
                  <p:oleObj name="CorelPhotoPaint.Image.7" r:id="rId46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1" y="271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56" name="Object 808"/>
            <p:cNvGraphicFramePr>
              <a:graphicFrameLocks noChangeAspect="1"/>
            </p:cNvGraphicFramePr>
            <p:nvPr/>
          </p:nvGraphicFramePr>
          <p:xfrm>
            <a:off x="4992" y="297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38" name="CorelPhotoPaint.Image.7" r:id="rId462" imgW="75969" imgH="199789" progId="CorelPhotoPaint.Image.7">
                    <p:embed/>
                  </p:oleObj>
                </mc:Choice>
                <mc:Fallback>
                  <p:oleObj name="CorelPhotoPaint.Image.7" r:id="rId46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297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57" name="Object 809"/>
            <p:cNvGraphicFramePr>
              <a:graphicFrameLocks noChangeAspect="1"/>
            </p:cNvGraphicFramePr>
            <p:nvPr/>
          </p:nvGraphicFramePr>
          <p:xfrm>
            <a:off x="4368" y="295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39" name="CorelPhotoPaint.Image.7" r:id="rId463" imgW="75969" imgH="199789" progId="CorelPhotoPaint.Image.7">
                    <p:embed/>
                  </p:oleObj>
                </mc:Choice>
                <mc:Fallback>
                  <p:oleObj name="CorelPhotoPaint.Image.7" r:id="rId46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95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58" name="Object 810"/>
            <p:cNvGraphicFramePr>
              <a:graphicFrameLocks noChangeAspect="1"/>
            </p:cNvGraphicFramePr>
            <p:nvPr/>
          </p:nvGraphicFramePr>
          <p:xfrm>
            <a:off x="2497" y="292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40" name="CorelPhotoPaint.Image.7" r:id="rId464" imgW="75969" imgH="199789" progId="CorelPhotoPaint.Image.7">
                    <p:embed/>
                  </p:oleObj>
                </mc:Choice>
                <mc:Fallback>
                  <p:oleObj name="CorelPhotoPaint.Image.7" r:id="rId46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7" y="292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59" name="Object 811"/>
            <p:cNvGraphicFramePr>
              <a:graphicFrameLocks noChangeAspect="1"/>
            </p:cNvGraphicFramePr>
            <p:nvPr/>
          </p:nvGraphicFramePr>
          <p:xfrm>
            <a:off x="96" y="271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41" name="CorelPhotoPaint.Image.7" r:id="rId465" imgW="75969" imgH="199789" progId="CorelPhotoPaint.Image.7">
                    <p:embed/>
                  </p:oleObj>
                </mc:Choice>
                <mc:Fallback>
                  <p:oleObj name="CorelPhotoPaint.Image.7" r:id="rId46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271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60" name="Object 812"/>
            <p:cNvGraphicFramePr>
              <a:graphicFrameLocks noChangeAspect="1"/>
            </p:cNvGraphicFramePr>
            <p:nvPr/>
          </p:nvGraphicFramePr>
          <p:xfrm>
            <a:off x="5232" y="294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42" name="CorelPhotoPaint.Image.7" r:id="rId466" imgW="75969" imgH="199789" progId="CorelPhotoPaint.Image.7">
                    <p:embed/>
                  </p:oleObj>
                </mc:Choice>
                <mc:Fallback>
                  <p:oleObj name="CorelPhotoPaint.Image.7" r:id="rId46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294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61" name="Object 813"/>
            <p:cNvGraphicFramePr>
              <a:graphicFrameLocks noChangeAspect="1"/>
            </p:cNvGraphicFramePr>
            <p:nvPr/>
          </p:nvGraphicFramePr>
          <p:xfrm>
            <a:off x="5328" y="273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43" name="CorelPhotoPaint.Image.7" r:id="rId467" imgW="75969" imgH="199789" progId="CorelPhotoPaint.Image.7">
                    <p:embed/>
                  </p:oleObj>
                </mc:Choice>
                <mc:Fallback>
                  <p:oleObj name="CorelPhotoPaint.Image.7" r:id="rId46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273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62" name="Object 814"/>
            <p:cNvGraphicFramePr>
              <a:graphicFrameLocks noChangeAspect="1"/>
            </p:cNvGraphicFramePr>
            <p:nvPr/>
          </p:nvGraphicFramePr>
          <p:xfrm>
            <a:off x="2928" y="283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44" name="CorelPhotoPaint.Image.7" r:id="rId468" imgW="75969" imgH="199789" progId="CorelPhotoPaint.Image.7">
                    <p:embed/>
                  </p:oleObj>
                </mc:Choice>
                <mc:Fallback>
                  <p:oleObj name="CorelPhotoPaint.Image.7" r:id="rId46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83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63" name="Object 815"/>
            <p:cNvGraphicFramePr>
              <a:graphicFrameLocks noChangeAspect="1"/>
            </p:cNvGraphicFramePr>
            <p:nvPr/>
          </p:nvGraphicFramePr>
          <p:xfrm>
            <a:off x="3745" y="312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45" name="CorelPhotoPaint.Image.7" r:id="rId469" imgW="75969" imgH="199789" progId="CorelPhotoPaint.Image.7">
                    <p:embed/>
                  </p:oleObj>
                </mc:Choice>
                <mc:Fallback>
                  <p:oleObj name="CorelPhotoPaint.Image.7" r:id="rId46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5" y="312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64" name="Object 816"/>
            <p:cNvGraphicFramePr>
              <a:graphicFrameLocks noChangeAspect="1"/>
            </p:cNvGraphicFramePr>
            <p:nvPr/>
          </p:nvGraphicFramePr>
          <p:xfrm>
            <a:off x="4224" y="310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46" name="CorelPhotoPaint.Image.7" r:id="rId470" imgW="75969" imgH="199789" progId="CorelPhotoPaint.Image.7">
                    <p:embed/>
                  </p:oleObj>
                </mc:Choice>
                <mc:Fallback>
                  <p:oleObj name="CorelPhotoPaint.Image.7" r:id="rId47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310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65" name="Object 817"/>
            <p:cNvGraphicFramePr>
              <a:graphicFrameLocks noChangeAspect="1"/>
            </p:cNvGraphicFramePr>
            <p:nvPr/>
          </p:nvGraphicFramePr>
          <p:xfrm>
            <a:off x="2928" y="304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47" name="CorelPhotoPaint.Image.7" r:id="rId471" imgW="75969" imgH="199789" progId="CorelPhotoPaint.Image.7">
                    <p:embed/>
                  </p:oleObj>
                </mc:Choice>
                <mc:Fallback>
                  <p:oleObj name="CorelPhotoPaint.Image.7" r:id="rId47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304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66" name="Object 818"/>
            <p:cNvGraphicFramePr>
              <a:graphicFrameLocks noChangeAspect="1"/>
            </p:cNvGraphicFramePr>
            <p:nvPr/>
          </p:nvGraphicFramePr>
          <p:xfrm>
            <a:off x="4512" y="288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48" name="CorelPhotoPaint.Image.7" r:id="rId472" imgW="75969" imgH="199789" progId="CorelPhotoPaint.Image.7">
                    <p:embed/>
                  </p:oleObj>
                </mc:Choice>
                <mc:Fallback>
                  <p:oleObj name="CorelPhotoPaint.Image.7" r:id="rId47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88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67" name="Object 819"/>
            <p:cNvGraphicFramePr>
              <a:graphicFrameLocks noChangeAspect="1"/>
            </p:cNvGraphicFramePr>
            <p:nvPr/>
          </p:nvGraphicFramePr>
          <p:xfrm>
            <a:off x="4657" y="283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49" name="CorelPhotoPaint.Image.7" r:id="rId473" imgW="75969" imgH="199789" progId="CorelPhotoPaint.Image.7">
                    <p:embed/>
                  </p:oleObj>
                </mc:Choice>
                <mc:Fallback>
                  <p:oleObj name="CorelPhotoPaint.Image.7" r:id="rId47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7" y="283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68" name="Object 820"/>
            <p:cNvGraphicFramePr>
              <a:graphicFrameLocks noChangeAspect="1"/>
            </p:cNvGraphicFramePr>
            <p:nvPr/>
          </p:nvGraphicFramePr>
          <p:xfrm>
            <a:off x="3456" y="281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50" name="CorelPhotoPaint.Image.7" r:id="rId474" imgW="75969" imgH="199789" progId="CorelPhotoPaint.Image.7">
                    <p:embed/>
                  </p:oleObj>
                </mc:Choice>
                <mc:Fallback>
                  <p:oleObj name="CorelPhotoPaint.Image.7" r:id="rId47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81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69" name="Object 821"/>
            <p:cNvGraphicFramePr>
              <a:graphicFrameLocks noChangeAspect="1"/>
            </p:cNvGraphicFramePr>
            <p:nvPr/>
          </p:nvGraphicFramePr>
          <p:xfrm>
            <a:off x="576" y="305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51" name="CorelPhotoPaint.Image.7" r:id="rId475" imgW="75969" imgH="199789" progId="CorelPhotoPaint.Image.7">
                    <p:embed/>
                  </p:oleObj>
                </mc:Choice>
                <mc:Fallback>
                  <p:oleObj name="CorelPhotoPaint.Image.7" r:id="rId47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05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70" name="Object 822"/>
            <p:cNvGraphicFramePr>
              <a:graphicFrameLocks noChangeAspect="1"/>
            </p:cNvGraphicFramePr>
            <p:nvPr/>
          </p:nvGraphicFramePr>
          <p:xfrm>
            <a:off x="1872" y="302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52" name="CorelPhotoPaint.Image.7" r:id="rId476" imgW="75969" imgH="199789" progId="CorelPhotoPaint.Image.7">
                    <p:embed/>
                  </p:oleObj>
                </mc:Choice>
                <mc:Fallback>
                  <p:oleObj name="CorelPhotoPaint.Image.7" r:id="rId47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302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71" name="Object 823"/>
            <p:cNvGraphicFramePr>
              <a:graphicFrameLocks noChangeAspect="1"/>
            </p:cNvGraphicFramePr>
            <p:nvPr/>
          </p:nvGraphicFramePr>
          <p:xfrm>
            <a:off x="3072" y="310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53" name="CorelPhotoPaint.Image.7" r:id="rId477" imgW="75969" imgH="199789" progId="CorelPhotoPaint.Image.7">
                    <p:embed/>
                  </p:oleObj>
                </mc:Choice>
                <mc:Fallback>
                  <p:oleObj name="CorelPhotoPaint.Image.7" r:id="rId47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310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72" name="Object 824"/>
            <p:cNvGraphicFramePr>
              <a:graphicFrameLocks noChangeAspect="1"/>
            </p:cNvGraphicFramePr>
            <p:nvPr/>
          </p:nvGraphicFramePr>
          <p:xfrm>
            <a:off x="432" y="286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54" name="CorelPhotoPaint.Image.7" r:id="rId478" imgW="75969" imgH="199789" progId="CorelPhotoPaint.Image.7">
                    <p:embed/>
                  </p:oleObj>
                </mc:Choice>
                <mc:Fallback>
                  <p:oleObj name="CorelPhotoPaint.Image.7" r:id="rId47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86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73" name="Object 825"/>
            <p:cNvGraphicFramePr>
              <a:graphicFrameLocks noChangeAspect="1"/>
            </p:cNvGraphicFramePr>
            <p:nvPr/>
          </p:nvGraphicFramePr>
          <p:xfrm>
            <a:off x="3936" y="281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55" name="CorelPhotoPaint.Image.7" r:id="rId479" imgW="75969" imgH="199789" progId="CorelPhotoPaint.Image.7">
                    <p:embed/>
                  </p:oleObj>
                </mc:Choice>
                <mc:Fallback>
                  <p:oleObj name="CorelPhotoPaint.Image.7" r:id="rId47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81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74" name="Object 826"/>
            <p:cNvGraphicFramePr>
              <a:graphicFrameLocks noChangeAspect="1"/>
            </p:cNvGraphicFramePr>
            <p:nvPr/>
          </p:nvGraphicFramePr>
          <p:xfrm>
            <a:off x="1584" y="290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56" name="CorelPhotoPaint.Image.7" r:id="rId480" imgW="75969" imgH="199789" progId="CorelPhotoPaint.Image.7">
                    <p:embed/>
                  </p:oleObj>
                </mc:Choice>
                <mc:Fallback>
                  <p:oleObj name="CorelPhotoPaint.Image.7" r:id="rId48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90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75" name="Object 827"/>
            <p:cNvGraphicFramePr>
              <a:graphicFrameLocks noChangeAspect="1"/>
            </p:cNvGraphicFramePr>
            <p:nvPr/>
          </p:nvGraphicFramePr>
          <p:xfrm>
            <a:off x="721" y="300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57" name="CorelPhotoPaint.Image.7" r:id="rId481" imgW="75969" imgH="199789" progId="CorelPhotoPaint.Image.7">
                    <p:embed/>
                  </p:oleObj>
                </mc:Choice>
                <mc:Fallback>
                  <p:oleObj name="CorelPhotoPaint.Image.7" r:id="rId48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1" y="300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76" name="Object 828"/>
            <p:cNvGraphicFramePr>
              <a:graphicFrameLocks noChangeAspect="1"/>
            </p:cNvGraphicFramePr>
            <p:nvPr/>
          </p:nvGraphicFramePr>
          <p:xfrm>
            <a:off x="336" y="302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58" name="CorelPhotoPaint.Image.7" r:id="rId482" imgW="75969" imgH="199789" progId="CorelPhotoPaint.Image.7">
                    <p:embed/>
                  </p:oleObj>
                </mc:Choice>
                <mc:Fallback>
                  <p:oleObj name="CorelPhotoPaint.Image.7" r:id="rId48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302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77" name="Object 829"/>
            <p:cNvGraphicFramePr>
              <a:graphicFrameLocks noChangeAspect="1"/>
            </p:cNvGraphicFramePr>
            <p:nvPr/>
          </p:nvGraphicFramePr>
          <p:xfrm>
            <a:off x="2592" y="310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59" name="CorelPhotoPaint.Image.7" r:id="rId483" imgW="75969" imgH="199789" progId="CorelPhotoPaint.Image.7">
                    <p:embed/>
                  </p:oleObj>
                </mc:Choice>
                <mc:Fallback>
                  <p:oleObj name="CorelPhotoPaint.Image.7" r:id="rId48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310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78" name="Object 830"/>
            <p:cNvGraphicFramePr>
              <a:graphicFrameLocks noChangeAspect="1"/>
            </p:cNvGraphicFramePr>
            <p:nvPr/>
          </p:nvGraphicFramePr>
          <p:xfrm>
            <a:off x="5568" y="273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0" name="CorelPhotoPaint.Image.7" r:id="rId484" imgW="75969" imgH="199789" progId="CorelPhotoPaint.Image.7">
                    <p:embed/>
                  </p:oleObj>
                </mc:Choice>
                <mc:Fallback>
                  <p:oleObj name="CorelPhotoPaint.Image.7" r:id="rId48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8" y="273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79" name="Object 831"/>
            <p:cNvGraphicFramePr>
              <a:graphicFrameLocks noChangeAspect="1"/>
            </p:cNvGraphicFramePr>
            <p:nvPr/>
          </p:nvGraphicFramePr>
          <p:xfrm>
            <a:off x="2736" y="240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1" name="CorelPhotoPaint.Image.7" r:id="rId485" imgW="75969" imgH="199789" progId="CorelPhotoPaint.Image.7">
                    <p:embed/>
                  </p:oleObj>
                </mc:Choice>
                <mc:Fallback>
                  <p:oleObj name="CorelPhotoPaint.Image.7" r:id="rId48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240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80" name="Object 832"/>
            <p:cNvGraphicFramePr>
              <a:graphicFrameLocks noChangeAspect="1"/>
            </p:cNvGraphicFramePr>
            <p:nvPr/>
          </p:nvGraphicFramePr>
          <p:xfrm>
            <a:off x="3888" y="249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2" name="CorelPhotoPaint.Image.7" r:id="rId486" imgW="75969" imgH="199789" progId="CorelPhotoPaint.Image.7">
                    <p:embed/>
                  </p:oleObj>
                </mc:Choice>
                <mc:Fallback>
                  <p:oleObj name="CorelPhotoPaint.Image.7" r:id="rId48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49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81" name="Object 833"/>
            <p:cNvGraphicFramePr>
              <a:graphicFrameLocks noChangeAspect="1"/>
            </p:cNvGraphicFramePr>
            <p:nvPr/>
          </p:nvGraphicFramePr>
          <p:xfrm>
            <a:off x="5328" y="240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3" name="CorelPhotoPaint.Image.7" r:id="rId487" imgW="75969" imgH="199789" progId="CorelPhotoPaint.Image.7">
                    <p:embed/>
                  </p:oleObj>
                </mc:Choice>
                <mc:Fallback>
                  <p:oleObj name="CorelPhotoPaint.Image.7" r:id="rId48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240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82" name="Object 834"/>
            <p:cNvGraphicFramePr>
              <a:graphicFrameLocks noChangeAspect="1"/>
            </p:cNvGraphicFramePr>
            <p:nvPr/>
          </p:nvGraphicFramePr>
          <p:xfrm>
            <a:off x="5040" y="235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4" name="CorelPhotoPaint.Image.7" r:id="rId488" imgW="75969" imgH="199789" progId="CorelPhotoPaint.Image.7">
                    <p:embed/>
                  </p:oleObj>
                </mc:Choice>
                <mc:Fallback>
                  <p:oleObj name="CorelPhotoPaint.Image.7" r:id="rId48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35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83" name="Object 835"/>
            <p:cNvGraphicFramePr>
              <a:graphicFrameLocks noChangeAspect="1"/>
            </p:cNvGraphicFramePr>
            <p:nvPr/>
          </p:nvGraphicFramePr>
          <p:xfrm>
            <a:off x="5425" y="280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5" name="CorelPhotoPaint.Image.7" r:id="rId489" imgW="75969" imgH="199789" progId="CorelPhotoPaint.Image.7">
                    <p:embed/>
                  </p:oleObj>
                </mc:Choice>
                <mc:Fallback>
                  <p:oleObj name="CorelPhotoPaint.Image.7" r:id="rId48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5" y="280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03" name="Group 836"/>
          <p:cNvGrpSpPr>
            <a:grpSpLocks/>
          </p:cNvGrpSpPr>
          <p:nvPr/>
        </p:nvGrpSpPr>
        <p:grpSpPr bwMode="auto">
          <a:xfrm>
            <a:off x="76200" y="3290888"/>
            <a:ext cx="8915400" cy="1387475"/>
            <a:chOff x="48" y="2102"/>
            <a:chExt cx="5616" cy="874"/>
          </a:xfrm>
        </p:grpSpPr>
        <p:graphicFrame>
          <p:nvGraphicFramePr>
            <p:cNvPr id="18464" name="Object 837"/>
            <p:cNvGraphicFramePr>
              <a:graphicFrameLocks noChangeAspect="1"/>
            </p:cNvGraphicFramePr>
            <p:nvPr/>
          </p:nvGraphicFramePr>
          <p:xfrm>
            <a:off x="1105" y="210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6" name="CorelPhotoPaint.Image.7" r:id="rId490" imgW="75969" imgH="199789" progId="CorelPhotoPaint.Image.7">
                    <p:embed/>
                  </p:oleObj>
                </mc:Choice>
                <mc:Fallback>
                  <p:oleObj name="CorelPhotoPaint.Image.7" r:id="rId49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5" y="210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5" name="Object 838"/>
            <p:cNvGraphicFramePr>
              <a:graphicFrameLocks noChangeAspect="1"/>
            </p:cNvGraphicFramePr>
            <p:nvPr/>
          </p:nvGraphicFramePr>
          <p:xfrm>
            <a:off x="1345" y="210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7" name="CorelPhotoPaint.Image.7" r:id="rId491" imgW="75969" imgH="199789" progId="CorelPhotoPaint.Image.7">
                    <p:embed/>
                  </p:oleObj>
                </mc:Choice>
                <mc:Fallback>
                  <p:oleObj name="CorelPhotoPaint.Image.7" r:id="rId49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5" y="210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6" name="Object 839"/>
            <p:cNvGraphicFramePr>
              <a:graphicFrameLocks noChangeAspect="1"/>
            </p:cNvGraphicFramePr>
            <p:nvPr/>
          </p:nvGraphicFramePr>
          <p:xfrm>
            <a:off x="1201" y="229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8" name="CorelPhotoPaint.Image.7" r:id="rId492" imgW="75969" imgH="199789" progId="CorelPhotoPaint.Image.7">
                    <p:embed/>
                  </p:oleObj>
                </mc:Choice>
                <mc:Fallback>
                  <p:oleObj name="CorelPhotoPaint.Image.7" r:id="rId49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1" y="229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7" name="Object 840"/>
            <p:cNvGraphicFramePr>
              <a:graphicFrameLocks noChangeAspect="1"/>
            </p:cNvGraphicFramePr>
            <p:nvPr/>
          </p:nvGraphicFramePr>
          <p:xfrm>
            <a:off x="1345" y="234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9" name="CorelPhotoPaint.Image.7" r:id="rId493" imgW="75969" imgH="199789" progId="CorelPhotoPaint.Image.7">
                    <p:embed/>
                  </p:oleObj>
                </mc:Choice>
                <mc:Fallback>
                  <p:oleObj name="CorelPhotoPaint.Image.7" r:id="rId49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5" y="234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8" name="Object 841"/>
            <p:cNvGraphicFramePr>
              <a:graphicFrameLocks noChangeAspect="1"/>
            </p:cNvGraphicFramePr>
            <p:nvPr/>
          </p:nvGraphicFramePr>
          <p:xfrm>
            <a:off x="2161" y="210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0" name="CorelPhotoPaint.Image.7" r:id="rId494" imgW="75969" imgH="199789" progId="CorelPhotoPaint.Image.7">
                    <p:embed/>
                  </p:oleObj>
                </mc:Choice>
                <mc:Fallback>
                  <p:oleObj name="CorelPhotoPaint.Image.7" r:id="rId49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1" y="210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9" name="Object 842"/>
            <p:cNvGraphicFramePr>
              <a:graphicFrameLocks noChangeAspect="1"/>
            </p:cNvGraphicFramePr>
            <p:nvPr/>
          </p:nvGraphicFramePr>
          <p:xfrm>
            <a:off x="2592" y="213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1" name="CorelPhotoPaint.Image.7" r:id="rId495" imgW="75969" imgH="199789" progId="CorelPhotoPaint.Image.7">
                    <p:embed/>
                  </p:oleObj>
                </mc:Choice>
                <mc:Fallback>
                  <p:oleObj name="CorelPhotoPaint.Image.7" r:id="rId49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13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0" name="Object 843"/>
            <p:cNvGraphicFramePr>
              <a:graphicFrameLocks noChangeAspect="1"/>
            </p:cNvGraphicFramePr>
            <p:nvPr/>
          </p:nvGraphicFramePr>
          <p:xfrm>
            <a:off x="2736" y="217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2" name="CorelPhotoPaint.Image.7" r:id="rId496" imgW="75969" imgH="199789" progId="CorelPhotoPaint.Image.7">
                    <p:embed/>
                  </p:oleObj>
                </mc:Choice>
                <mc:Fallback>
                  <p:oleObj name="CorelPhotoPaint.Image.7" r:id="rId49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217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1" name="Object 844"/>
            <p:cNvGraphicFramePr>
              <a:graphicFrameLocks noChangeAspect="1"/>
            </p:cNvGraphicFramePr>
            <p:nvPr/>
          </p:nvGraphicFramePr>
          <p:xfrm>
            <a:off x="3312" y="213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3" name="CorelPhotoPaint.Image.7" r:id="rId497" imgW="75969" imgH="199789" progId="CorelPhotoPaint.Image.7">
                    <p:embed/>
                  </p:oleObj>
                </mc:Choice>
                <mc:Fallback>
                  <p:oleObj name="CorelPhotoPaint.Image.7" r:id="rId49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13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2" name="Object 845"/>
            <p:cNvGraphicFramePr>
              <a:graphicFrameLocks noChangeAspect="1"/>
            </p:cNvGraphicFramePr>
            <p:nvPr/>
          </p:nvGraphicFramePr>
          <p:xfrm>
            <a:off x="4272" y="210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4" name="CorelPhotoPaint.Image.7" r:id="rId498" imgW="75969" imgH="199789" progId="CorelPhotoPaint.Image.7">
                    <p:embed/>
                  </p:oleObj>
                </mc:Choice>
                <mc:Fallback>
                  <p:oleObj name="CorelPhotoPaint.Image.7" r:id="rId49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10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3" name="Object 846"/>
            <p:cNvGraphicFramePr>
              <a:graphicFrameLocks noChangeAspect="1"/>
            </p:cNvGraphicFramePr>
            <p:nvPr/>
          </p:nvGraphicFramePr>
          <p:xfrm>
            <a:off x="5089" y="224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5" name="CorelPhotoPaint.Image.7" r:id="rId499" imgW="75969" imgH="199789" progId="CorelPhotoPaint.Image.7">
                    <p:embed/>
                  </p:oleObj>
                </mc:Choice>
                <mc:Fallback>
                  <p:oleObj name="CorelPhotoPaint.Image.7" r:id="rId49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9" y="224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4" name="Object 847"/>
            <p:cNvGraphicFramePr>
              <a:graphicFrameLocks noChangeAspect="1"/>
            </p:cNvGraphicFramePr>
            <p:nvPr/>
          </p:nvGraphicFramePr>
          <p:xfrm>
            <a:off x="576" y="222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6" name="CorelPhotoPaint.Image.7" r:id="rId500" imgW="75969" imgH="199789" progId="CorelPhotoPaint.Image.7">
                    <p:embed/>
                  </p:oleObj>
                </mc:Choice>
                <mc:Fallback>
                  <p:oleObj name="CorelPhotoPaint.Image.7" r:id="rId50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CCCCFF"/>
                            </a:clrFrom>
                            <a:clrTo>
                              <a:srgbClr val="CCCC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22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5" name="Object 848"/>
            <p:cNvGraphicFramePr>
              <a:graphicFrameLocks noChangeAspect="1"/>
            </p:cNvGraphicFramePr>
            <p:nvPr/>
          </p:nvGraphicFramePr>
          <p:xfrm>
            <a:off x="720" y="219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7" name="CorelPhotoPaint.Image.7" r:id="rId501" imgW="75969" imgH="199789" progId="CorelPhotoPaint.Image.7">
                    <p:embed/>
                  </p:oleObj>
                </mc:Choice>
                <mc:Fallback>
                  <p:oleObj name="CorelPhotoPaint.Image.7" r:id="rId50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19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6" name="Object 849"/>
            <p:cNvGraphicFramePr>
              <a:graphicFrameLocks noChangeAspect="1"/>
            </p:cNvGraphicFramePr>
            <p:nvPr/>
          </p:nvGraphicFramePr>
          <p:xfrm>
            <a:off x="192" y="229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8" name="CorelPhotoPaint.Image.7" r:id="rId502" imgW="75969" imgH="199789" progId="CorelPhotoPaint.Image.7">
                    <p:embed/>
                  </p:oleObj>
                </mc:Choice>
                <mc:Fallback>
                  <p:oleObj name="CorelPhotoPaint.Image.7" r:id="rId50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229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7" name="Object 850"/>
            <p:cNvGraphicFramePr>
              <a:graphicFrameLocks noChangeAspect="1"/>
            </p:cNvGraphicFramePr>
            <p:nvPr/>
          </p:nvGraphicFramePr>
          <p:xfrm>
            <a:off x="3696" y="229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9" name="CorelPhotoPaint.Image.7" r:id="rId503" imgW="75969" imgH="199789" progId="CorelPhotoPaint.Image.7">
                    <p:embed/>
                  </p:oleObj>
                </mc:Choice>
                <mc:Fallback>
                  <p:oleObj name="CorelPhotoPaint.Image.7" r:id="rId50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29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8" name="Object 851"/>
            <p:cNvGraphicFramePr>
              <a:graphicFrameLocks noChangeAspect="1"/>
            </p:cNvGraphicFramePr>
            <p:nvPr/>
          </p:nvGraphicFramePr>
          <p:xfrm>
            <a:off x="4848" y="234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0" name="CorelPhotoPaint.Image.7" r:id="rId504" imgW="75969" imgH="199789" progId="CorelPhotoPaint.Image.7">
                    <p:embed/>
                  </p:oleObj>
                </mc:Choice>
                <mc:Fallback>
                  <p:oleObj name="CorelPhotoPaint.Image.7" r:id="rId50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234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9" name="Object 852"/>
            <p:cNvGraphicFramePr>
              <a:graphicFrameLocks noChangeAspect="1"/>
            </p:cNvGraphicFramePr>
            <p:nvPr/>
          </p:nvGraphicFramePr>
          <p:xfrm>
            <a:off x="3169" y="229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1" name="CorelPhotoPaint.Image.7" r:id="rId505" imgW="75969" imgH="199789" progId="CorelPhotoPaint.Image.7">
                    <p:embed/>
                  </p:oleObj>
                </mc:Choice>
                <mc:Fallback>
                  <p:oleObj name="CorelPhotoPaint.Image.7" r:id="rId50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9" y="229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0" name="Object 853"/>
            <p:cNvGraphicFramePr>
              <a:graphicFrameLocks noChangeAspect="1"/>
            </p:cNvGraphicFramePr>
            <p:nvPr/>
          </p:nvGraphicFramePr>
          <p:xfrm>
            <a:off x="2016" y="224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2" name="CorelPhotoPaint.Image.7" r:id="rId506" imgW="75969" imgH="199789" progId="CorelPhotoPaint.Image.7">
                    <p:embed/>
                  </p:oleObj>
                </mc:Choice>
                <mc:Fallback>
                  <p:oleObj name="CorelPhotoPaint.Image.7" r:id="rId50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224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1" name="Object 854"/>
            <p:cNvGraphicFramePr>
              <a:graphicFrameLocks noChangeAspect="1"/>
            </p:cNvGraphicFramePr>
            <p:nvPr/>
          </p:nvGraphicFramePr>
          <p:xfrm>
            <a:off x="1824" y="219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3" name="CorelPhotoPaint.Image.7" r:id="rId507" imgW="75969" imgH="199789" progId="CorelPhotoPaint.Image.7">
                    <p:embed/>
                  </p:oleObj>
                </mc:Choice>
                <mc:Fallback>
                  <p:oleObj name="CorelPhotoPaint.Image.7" r:id="rId50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19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2" name="Object 855"/>
            <p:cNvGraphicFramePr>
              <a:graphicFrameLocks noChangeAspect="1"/>
            </p:cNvGraphicFramePr>
            <p:nvPr/>
          </p:nvGraphicFramePr>
          <p:xfrm>
            <a:off x="961" y="213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4" name="CorelPhotoPaint.Image.7" r:id="rId508" imgW="75969" imgH="199789" progId="CorelPhotoPaint.Image.7">
                    <p:embed/>
                  </p:oleObj>
                </mc:Choice>
                <mc:Fallback>
                  <p:oleObj name="CorelPhotoPaint.Image.7" r:id="rId50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1" y="213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3" name="Object 856"/>
            <p:cNvGraphicFramePr>
              <a:graphicFrameLocks noChangeAspect="1"/>
            </p:cNvGraphicFramePr>
            <p:nvPr/>
          </p:nvGraphicFramePr>
          <p:xfrm>
            <a:off x="912" y="234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5" name="CorelPhotoPaint.Image.7" r:id="rId509" imgW="75969" imgH="199789" progId="CorelPhotoPaint.Image.7">
                    <p:embed/>
                  </p:oleObj>
                </mc:Choice>
                <mc:Fallback>
                  <p:oleObj name="CorelPhotoPaint.Image.7" r:id="rId50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34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4" name="Object 857"/>
            <p:cNvGraphicFramePr>
              <a:graphicFrameLocks noChangeAspect="1"/>
            </p:cNvGraphicFramePr>
            <p:nvPr/>
          </p:nvGraphicFramePr>
          <p:xfrm>
            <a:off x="4368" y="237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6" name="CorelPhotoPaint.Image.7" r:id="rId510" imgW="75969" imgH="199789" progId="CorelPhotoPaint.Image.7">
                    <p:embed/>
                  </p:oleObj>
                </mc:Choice>
                <mc:Fallback>
                  <p:oleObj name="CorelPhotoPaint.Image.7" r:id="rId51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666699"/>
                            </a:clrFrom>
                            <a:clrTo>
                              <a:srgbClr val="666699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37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5" name="Object 858"/>
            <p:cNvGraphicFramePr>
              <a:graphicFrameLocks noChangeAspect="1"/>
            </p:cNvGraphicFramePr>
            <p:nvPr/>
          </p:nvGraphicFramePr>
          <p:xfrm>
            <a:off x="2497" y="234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7" name="CorelPhotoPaint.Image.7" r:id="rId511" imgW="75969" imgH="199789" progId="CorelPhotoPaint.Image.7">
                    <p:embed/>
                  </p:oleObj>
                </mc:Choice>
                <mc:Fallback>
                  <p:oleObj name="CorelPhotoPaint.Image.7" r:id="rId51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7" y="234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6" name="Object 859"/>
            <p:cNvGraphicFramePr>
              <a:graphicFrameLocks noChangeAspect="1"/>
            </p:cNvGraphicFramePr>
            <p:nvPr/>
          </p:nvGraphicFramePr>
          <p:xfrm>
            <a:off x="2448" y="215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8" name="CorelPhotoPaint.Image.7" r:id="rId512" imgW="75969" imgH="199789" progId="CorelPhotoPaint.Image.7">
                    <p:embed/>
                  </p:oleObj>
                </mc:Choice>
                <mc:Fallback>
                  <p:oleObj name="CorelPhotoPaint.Image.7" r:id="rId51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15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7" name="Object 860"/>
            <p:cNvGraphicFramePr>
              <a:graphicFrameLocks noChangeAspect="1"/>
            </p:cNvGraphicFramePr>
            <p:nvPr/>
          </p:nvGraphicFramePr>
          <p:xfrm>
            <a:off x="96" y="213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9" name="CorelPhotoPaint.Image.7" r:id="rId513" imgW="75969" imgH="199789" progId="CorelPhotoPaint.Image.7">
                    <p:embed/>
                  </p:oleObj>
                </mc:Choice>
                <mc:Fallback>
                  <p:oleObj name="CorelPhotoPaint.Image.7" r:id="rId51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213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8" name="Object 861"/>
            <p:cNvGraphicFramePr>
              <a:graphicFrameLocks noChangeAspect="1"/>
            </p:cNvGraphicFramePr>
            <p:nvPr/>
          </p:nvGraphicFramePr>
          <p:xfrm>
            <a:off x="4080" y="224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0" name="CorelPhotoPaint.Image.7" r:id="rId514" imgW="75969" imgH="199789" progId="CorelPhotoPaint.Image.7">
                    <p:embed/>
                  </p:oleObj>
                </mc:Choice>
                <mc:Fallback>
                  <p:oleObj name="CorelPhotoPaint.Image.7" r:id="rId51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24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9" name="Object 862"/>
            <p:cNvGraphicFramePr>
              <a:graphicFrameLocks noChangeAspect="1"/>
            </p:cNvGraphicFramePr>
            <p:nvPr/>
          </p:nvGraphicFramePr>
          <p:xfrm>
            <a:off x="5472" y="234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1" name="CorelPhotoPaint.Image.7" r:id="rId515" imgW="75969" imgH="199789" progId="CorelPhotoPaint.Image.7">
                    <p:embed/>
                  </p:oleObj>
                </mc:Choice>
                <mc:Fallback>
                  <p:oleObj name="CorelPhotoPaint.Image.7" r:id="rId51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2" y="234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90" name="Object 863"/>
            <p:cNvGraphicFramePr>
              <a:graphicFrameLocks noChangeAspect="1"/>
            </p:cNvGraphicFramePr>
            <p:nvPr/>
          </p:nvGraphicFramePr>
          <p:xfrm>
            <a:off x="5328" y="215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2" name="CorelPhotoPaint.Image.7" r:id="rId516" imgW="75969" imgH="199789" progId="CorelPhotoPaint.Image.7">
                    <p:embed/>
                  </p:oleObj>
                </mc:Choice>
                <mc:Fallback>
                  <p:oleObj name="CorelPhotoPaint.Image.7" r:id="rId51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215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91" name="Object 864"/>
            <p:cNvGraphicFramePr>
              <a:graphicFrameLocks noChangeAspect="1"/>
            </p:cNvGraphicFramePr>
            <p:nvPr/>
          </p:nvGraphicFramePr>
          <p:xfrm>
            <a:off x="2928" y="224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3" name="CorelPhotoPaint.Image.7" r:id="rId517" imgW="75969" imgH="199789" progId="CorelPhotoPaint.Image.7">
                    <p:embed/>
                  </p:oleObj>
                </mc:Choice>
                <mc:Fallback>
                  <p:oleObj name="CorelPhotoPaint.Image.7" r:id="rId51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24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92" name="Object 865"/>
            <p:cNvGraphicFramePr>
              <a:graphicFrameLocks noChangeAspect="1"/>
            </p:cNvGraphicFramePr>
            <p:nvPr/>
          </p:nvGraphicFramePr>
          <p:xfrm>
            <a:off x="3745" y="253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4" name="CorelPhotoPaint.Image.7" r:id="rId518" imgW="75969" imgH="199789" progId="CorelPhotoPaint.Image.7">
                    <p:embed/>
                  </p:oleObj>
                </mc:Choice>
                <mc:Fallback>
                  <p:oleObj name="CorelPhotoPaint.Image.7" r:id="rId51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5" y="253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93" name="Object 866"/>
            <p:cNvGraphicFramePr>
              <a:graphicFrameLocks noChangeAspect="1"/>
            </p:cNvGraphicFramePr>
            <p:nvPr/>
          </p:nvGraphicFramePr>
          <p:xfrm>
            <a:off x="2880" y="277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5" name="CorelPhotoPaint.Image.7" r:id="rId519" imgW="75969" imgH="199789" progId="CorelPhotoPaint.Image.7">
                    <p:embed/>
                  </p:oleObj>
                </mc:Choice>
                <mc:Fallback>
                  <p:oleObj name="CorelPhotoPaint.Image.7" r:id="rId51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77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007A5C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94" name="Object 867"/>
            <p:cNvGraphicFramePr>
              <a:graphicFrameLocks noChangeAspect="1"/>
            </p:cNvGraphicFramePr>
            <p:nvPr/>
          </p:nvGraphicFramePr>
          <p:xfrm>
            <a:off x="3792" y="277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6" name="CorelPhotoPaint.Image.7" r:id="rId520" imgW="75969" imgH="199789" progId="CorelPhotoPaint.Image.7">
                    <p:embed/>
                  </p:oleObj>
                </mc:Choice>
                <mc:Fallback>
                  <p:oleObj name="CorelPhotoPaint.Image.7" r:id="rId52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277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95" name="Object 868"/>
            <p:cNvGraphicFramePr>
              <a:graphicFrameLocks noChangeAspect="1"/>
            </p:cNvGraphicFramePr>
            <p:nvPr/>
          </p:nvGraphicFramePr>
          <p:xfrm>
            <a:off x="4080" y="267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7" name="CorelPhotoPaint.Image.7" r:id="rId521" imgW="75969" imgH="199789" progId="CorelPhotoPaint.Image.7">
                    <p:embed/>
                  </p:oleObj>
                </mc:Choice>
                <mc:Fallback>
                  <p:oleObj name="CorelPhotoPaint.Image.7" r:id="rId52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67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96" name="Object 869"/>
            <p:cNvGraphicFramePr>
              <a:graphicFrameLocks noChangeAspect="1"/>
            </p:cNvGraphicFramePr>
            <p:nvPr/>
          </p:nvGraphicFramePr>
          <p:xfrm>
            <a:off x="1728" y="272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8" name="CorelPhotoPaint.Image.7" r:id="rId522" imgW="75969" imgH="199789" progId="CorelPhotoPaint.Image.7">
                    <p:embed/>
                  </p:oleObj>
                </mc:Choice>
                <mc:Fallback>
                  <p:oleObj name="CorelPhotoPaint.Image.7" r:id="rId52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72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97" name="Object 870"/>
            <p:cNvGraphicFramePr>
              <a:graphicFrameLocks noChangeAspect="1"/>
            </p:cNvGraphicFramePr>
            <p:nvPr/>
          </p:nvGraphicFramePr>
          <p:xfrm>
            <a:off x="5010" y="275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9" name="CorelPhotoPaint.Image.7" r:id="rId523" imgW="75969" imgH="199789" progId="CorelPhotoPaint.Image.7">
                    <p:embed/>
                  </p:oleObj>
                </mc:Choice>
                <mc:Fallback>
                  <p:oleObj name="CorelPhotoPaint.Image.7" r:id="rId52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0" y="275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98" name="Object 871"/>
            <p:cNvGraphicFramePr>
              <a:graphicFrameLocks noChangeAspect="1"/>
            </p:cNvGraphicFramePr>
            <p:nvPr/>
          </p:nvGraphicFramePr>
          <p:xfrm>
            <a:off x="5185" y="267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0" name="CorelPhotoPaint.Image.7" r:id="rId524" imgW="75969" imgH="199789" progId="CorelPhotoPaint.Image.7">
                    <p:embed/>
                  </p:oleObj>
                </mc:Choice>
                <mc:Fallback>
                  <p:oleObj name="CorelPhotoPaint.Image.7" r:id="rId52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5" y="267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99" name="Object 872"/>
            <p:cNvGraphicFramePr>
              <a:graphicFrameLocks noChangeAspect="1"/>
            </p:cNvGraphicFramePr>
            <p:nvPr/>
          </p:nvGraphicFramePr>
          <p:xfrm>
            <a:off x="432" y="267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1" name="CorelPhotoPaint.Image.7" r:id="rId525" imgW="75969" imgH="199789" progId="CorelPhotoPaint.Image.7">
                    <p:embed/>
                  </p:oleObj>
                </mc:Choice>
                <mc:Fallback>
                  <p:oleObj name="CorelPhotoPaint.Image.7" r:id="rId52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67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00" name="Object 873"/>
            <p:cNvGraphicFramePr>
              <a:graphicFrameLocks noChangeAspect="1"/>
            </p:cNvGraphicFramePr>
            <p:nvPr/>
          </p:nvGraphicFramePr>
          <p:xfrm>
            <a:off x="624" y="267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2" name="CorelPhotoPaint.Image.7" r:id="rId526" imgW="75969" imgH="199789" progId="CorelPhotoPaint.Image.7">
                    <p:embed/>
                  </p:oleObj>
                </mc:Choice>
                <mc:Fallback>
                  <p:oleObj name="CorelPhotoPaint.Image.7" r:id="rId52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67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01" name="Object 874"/>
            <p:cNvGraphicFramePr>
              <a:graphicFrameLocks noChangeAspect="1"/>
            </p:cNvGraphicFramePr>
            <p:nvPr/>
          </p:nvGraphicFramePr>
          <p:xfrm>
            <a:off x="1585" y="253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3" name="CorelPhotoPaint.Image.7" r:id="rId527" imgW="75969" imgH="199789" progId="CorelPhotoPaint.Image.7">
                    <p:embed/>
                  </p:oleObj>
                </mc:Choice>
                <mc:Fallback>
                  <p:oleObj name="CorelPhotoPaint.Image.7" r:id="rId52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5" y="253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02" name="Object 875"/>
            <p:cNvGraphicFramePr>
              <a:graphicFrameLocks noChangeAspect="1"/>
            </p:cNvGraphicFramePr>
            <p:nvPr/>
          </p:nvGraphicFramePr>
          <p:xfrm>
            <a:off x="2737" y="256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4" name="CorelPhotoPaint.Image.7" r:id="rId528" imgW="75969" imgH="199789" progId="CorelPhotoPaint.Image.7">
                    <p:embed/>
                  </p:oleObj>
                </mc:Choice>
                <mc:Fallback>
                  <p:oleObj name="CorelPhotoPaint.Image.7" r:id="rId52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7" y="256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03" name="Object 876"/>
            <p:cNvGraphicFramePr>
              <a:graphicFrameLocks noChangeAspect="1"/>
            </p:cNvGraphicFramePr>
            <p:nvPr/>
          </p:nvGraphicFramePr>
          <p:xfrm>
            <a:off x="4896" y="258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5" name="CorelPhotoPaint.Image.7" r:id="rId529" imgW="75969" imgH="199789" progId="CorelPhotoPaint.Image.7">
                    <p:embed/>
                  </p:oleObj>
                </mc:Choice>
                <mc:Fallback>
                  <p:oleObj name="CorelPhotoPaint.Image.7" r:id="rId52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258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04" name="Object 877"/>
            <p:cNvGraphicFramePr>
              <a:graphicFrameLocks noChangeAspect="1"/>
            </p:cNvGraphicFramePr>
            <p:nvPr/>
          </p:nvGraphicFramePr>
          <p:xfrm>
            <a:off x="4224" y="251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6" name="CorelPhotoPaint.Image.7" r:id="rId530" imgW="75969" imgH="199789" progId="CorelPhotoPaint.Image.7">
                    <p:embed/>
                  </p:oleObj>
                </mc:Choice>
                <mc:Fallback>
                  <p:oleObj name="CorelPhotoPaint.Image.7" r:id="rId53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51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05" name="Object 878"/>
            <p:cNvGraphicFramePr>
              <a:graphicFrameLocks noChangeAspect="1"/>
            </p:cNvGraphicFramePr>
            <p:nvPr/>
          </p:nvGraphicFramePr>
          <p:xfrm>
            <a:off x="3313" y="234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7" name="CorelPhotoPaint.Image.7" r:id="rId531" imgW="75969" imgH="199789" progId="CorelPhotoPaint.Image.7">
                    <p:embed/>
                  </p:oleObj>
                </mc:Choice>
                <mc:Fallback>
                  <p:oleObj name="CorelPhotoPaint.Image.7" r:id="rId53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3" y="234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06" name="Object 879"/>
            <p:cNvGraphicFramePr>
              <a:graphicFrameLocks noChangeAspect="1"/>
            </p:cNvGraphicFramePr>
            <p:nvPr/>
          </p:nvGraphicFramePr>
          <p:xfrm>
            <a:off x="3313" y="258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8" name="CorelPhotoPaint.Image.7" r:id="rId532" imgW="75969" imgH="199789" progId="CorelPhotoPaint.Image.7">
                    <p:embed/>
                  </p:oleObj>
                </mc:Choice>
                <mc:Fallback>
                  <p:oleObj name="CorelPhotoPaint.Image.7" r:id="rId53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3" y="258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07" name="Object 880"/>
            <p:cNvGraphicFramePr>
              <a:graphicFrameLocks noChangeAspect="1"/>
            </p:cNvGraphicFramePr>
            <p:nvPr/>
          </p:nvGraphicFramePr>
          <p:xfrm>
            <a:off x="4512" y="229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9" name="CorelPhotoPaint.Image.7" r:id="rId533" imgW="75969" imgH="199789" progId="CorelPhotoPaint.Image.7">
                    <p:embed/>
                  </p:oleObj>
                </mc:Choice>
                <mc:Fallback>
                  <p:oleObj name="CorelPhotoPaint.Image.7" r:id="rId53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229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08" name="Object 881"/>
            <p:cNvGraphicFramePr>
              <a:graphicFrameLocks noChangeAspect="1"/>
            </p:cNvGraphicFramePr>
            <p:nvPr/>
          </p:nvGraphicFramePr>
          <p:xfrm>
            <a:off x="4657" y="224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0" name="CorelPhotoPaint.Image.7" r:id="rId534" imgW="75969" imgH="199789" progId="CorelPhotoPaint.Image.7">
                    <p:embed/>
                  </p:oleObj>
                </mc:Choice>
                <mc:Fallback>
                  <p:oleObj name="CorelPhotoPaint.Image.7" r:id="rId53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7" y="224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09" name="Object 882"/>
            <p:cNvGraphicFramePr>
              <a:graphicFrameLocks noChangeAspect="1"/>
            </p:cNvGraphicFramePr>
            <p:nvPr/>
          </p:nvGraphicFramePr>
          <p:xfrm>
            <a:off x="3456" y="222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1" name="CorelPhotoPaint.Image.7" r:id="rId535" imgW="75969" imgH="199789" progId="CorelPhotoPaint.Image.7">
                    <p:embed/>
                  </p:oleObj>
                </mc:Choice>
                <mc:Fallback>
                  <p:oleObj name="CorelPhotoPaint.Image.7" r:id="rId53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22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10" name="Object 883"/>
            <p:cNvGraphicFramePr>
              <a:graphicFrameLocks noChangeAspect="1"/>
            </p:cNvGraphicFramePr>
            <p:nvPr/>
          </p:nvGraphicFramePr>
          <p:xfrm>
            <a:off x="2160" y="234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2" name="CorelPhotoPaint.Image.7" r:id="rId536" imgW="75969" imgH="199789" progId="CorelPhotoPaint.Image.7">
                    <p:embed/>
                  </p:oleObj>
                </mc:Choice>
                <mc:Fallback>
                  <p:oleObj name="CorelPhotoPaint.Image.7" r:id="rId53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34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11" name="Object 884"/>
            <p:cNvGraphicFramePr>
              <a:graphicFrameLocks noChangeAspect="1"/>
            </p:cNvGraphicFramePr>
            <p:nvPr/>
          </p:nvGraphicFramePr>
          <p:xfrm>
            <a:off x="2303" y="227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3" name="CorelPhotoPaint.Image.7" r:id="rId537" imgW="75969" imgH="199789" progId="CorelPhotoPaint.Image.7">
                    <p:embed/>
                  </p:oleObj>
                </mc:Choice>
                <mc:Fallback>
                  <p:oleObj name="CorelPhotoPaint.Image.7" r:id="rId53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3" y="227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12" name="Object 885"/>
            <p:cNvGraphicFramePr>
              <a:graphicFrameLocks noChangeAspect="1"/>
            </p:cNvGraphicFramePr>
            <p:nvPr/>
          </p:nvGraphicFramePr>
          <p:xfrm>
            <a:off x="2304" y="248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4" name="CorelPhotoPaint.Image.7" r:id="rId538" imgW="75969" imgH="199789" progId="CorelPhotoPaint.Image.7">
                    <p:embed/>
                  </p:oleObj>
                </mc:Choice>
                <mc:Fallback>
                  <p:oleObj name="CorelPhotoPaint.Image.7" r:id="rId53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48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13" name="Object 886"/>
            <p:cNvGraphicFramePr>
              <a:graphicFrameLocks noChangeAspect="1"/>
            </p:cNvGraphicFramePr>
            <p:nvPr/>
          </p:nvGraphicFramePr>
          <p:xfrm>
            <a:off x="3456" y="248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5" name="CorelPhotoPaint.Image.7" r:id="rId539" imgW="75969" imgH="199789" progId="CorelPhotoPaint.Image.7">
                    <p:embed/>
                  </p:oleObj>
                </mc:Choice>
                <mc:Fallback>
                  <p:oleObj name="CorelPhotoPaint.Image.7" r:id="rId53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48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14" name="Object 887"/>
            <p:cNvGraphicFramePr>
              <a:graphicFrameLocks noChangeAspect="1"/>
            </p:cNvGraphicFramePr>
            <p:nvPr/>
          </p:nvGraphicFramePr>
          <p:xfrm>
            <a:off x="4560" y="248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6" name="CorelPhotoPaint.Image.7" r:id="rId540" imgW="75969" imgH="199789" progId="CorelPhotoPaint.Image.7">
                    <p:embed/>
                  </p:oleObj>
                </mc:Choice>
                <mc:Fallback>
                  <p:oleObj name="CorelPhotoPaint.Image.7" r:id="rId54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248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15" name="Object 888"/>
            <p:cNvGraphicFramePr>
              <a:graphicFrameLocks noChangeAspect="1"/>
            </p:cNvGraphicFramePr>
            <p:nvPr/>
          </p:nvGraphicFramePr>
          <p:xfrm>
            <a:off x="1104" y="246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7" name="CorelPhotoPaint.Image.7" r:id="rId541" imgW="75969" imgH="199789" progId="CorelPhotoPaint.Image.7">
                    <p:embed/>
                  </p:oleObj>
                </mc:Choice>
                <mc:Fallback>
                  <p:oleObj name="CorelPhotoPaint.Image.7" r:id="rId54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46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16" name="Object 889"/>
            <p:cNvGraphicFramePr>
              <a:graphicFrameLocks noChangeAspect="1"/>
            </p:cNvGraphicFramePr>
            <p:nvPr/>
          </p:nvGraphicFramePr>
          <p:xfrm>
            <a:off x="1056" y="229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8" name="CorelPhotoPaint.Image.7" r:id="rId542" imgW="75969" imgH="199789" progId="CorelPhotoPaint.Image.7">
                    <p:embed/>
                  </p:oleObj>
                </mc:Choice>
                <mc:Fallback>
                  <p:oleObj name="CorelPhotoPaint.Image.7" r:id="rId54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29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17" name="Object 890"/>
            <p:cNvGraphicFramePr>
              <a:graphicFrameLocks noChangeAspect="1"/>
            </p:cNvGraphicFramePr>
            <p:nvPr/>
          </p:nvGraphicFramePr>
          <p:xfrm>
            <a:off x="48" y="253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9" name="CorelPhotoPaint.Image.7" r:id="rId543" imgW="75969" imgH="199789" progId="CorelPhotoPaint.Image.7">
                    <p:embed/>
                  </p:oleObj>
                </mc:Choice>
                <mc:Fallback>
                  <p:oleObj name="CorelPhotoPaint.Image.7" r:id="rId54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253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18" name="Object 891"/>
            <p:cNvGraphicFramePr>
              <a:graphicFrameLocks noChangeAspect="1"/>
            </p:cNvGraphicFramePr>
            <p:nvPr/>
          </p:nvGraphicFramePr>
          <p:xfrm>
            <a:off x="864" y="261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0" name="CorelPhotoPaint.Image.7" r:id="rId544" imgW="75969" imgH="199789" progId="CorelPhotoPaint.Image.7">
                    <p:embed/>
                  </p:oleObj>
                </mc:Choice>
                <mc:Fallback>
                  <p:oleObj name="CorelPhotoPaint.Image.7" r:id="rId54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61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19" name="Object 892"/>
            <p:cNvGraphicFramePr>
              <a:graphicFrameLocks noChangeAspect="1"/>
            </p:cNvGraphicFramePr>
            <p:nvPr/>
          </p:nvGraphicFramePr>
          <p:xfrm>
            <a:off x="576" y="246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1" name="CorelPhotoPaint.Image.7" r:id="rId545" imgW="75969" imgH="199789" progId="CorelPhotoPaint.Image.7">
                    <p:embed/>
                  </p:oleObj>
                </mc:Choice>
                <mc:Fallback>
                  <p:oleObj name="CorelPhotoPaint.Image.7" r:id="rId54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46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20" name="Object 893"/>
            <p:cNvGraphicFramePr>
              <a:graphicFrameLocks noChangeAspect="1"/>
            </p:cNvGraphicFramePr>
            <p:nvPr/>
          </p:nvGraphicFramePr>
          <p:xfrm>
            <a:off x="1872" y="243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2" name="CorelPhotoPaint.Image.7" r:id="rId546" imgW="75969" imgH="199789" progId="CorelPhotoPaint.Image.7">
                    <p:embed/>
                  </p:oleObj>
                </mc:Choice>
                <mc:Fallback>
                  <p:oleObj name="CorelPhotoPaint.Image.7" r:id="rId54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43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21" name="Object 894"/>
            <p:cNvGraphicFramePr>
              <a:graphicFrameLocks noChangeAspect="1"/>
            </p:cNvGraphicFramePr>
            <p:nvPr/>
          </p:nvGraphicFramePr>
          <p:xfrm>
            <a:off x="3072" y="251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3" name="CorelPhotoPaint.Image.7" r:id="rId547" imgW="75969" imgH="199789" progId="CorelPhotoPaint.Image.7">
                    <p:embed/>
                  </p:oleObj>
                </mc:Choice>
                <mc:Fallback>
                  <p:oleObj name="CorelPhotoPaint.Image.7" r:id="rId54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251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22" name="Object 895"/>
            <p:cNvGraphicFramePr>
              <a:graphicFrameLocks noChangeAspect="1"/>
            </p:cNvGraphicFramePr>
            <p:nvPr/>
          </p:nvGraphicFramePr>
          <p:xfrm>
            <a:off x="5376" y="258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4" name="CorelPhotoPaint.Image.7" r:id="rId548" imgW="75969" imgH="199789" progId="CorelPhotoPaint.Image.7">
                    <p:embed/>
                  </p:oleObj>
                </mc:Choice>
                <mc:Fallback>
                  <p:oleObj name="CorelPhotoPaint.Image.7" r:id="rId54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258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23" name="Object 896"/>
            <p:cNvGraphicFramePr>
              <a:graphicFrameLocks noChangeAspect="1"/>
            </p:cNvGraphicFramePr>
            <p:nvPr/>
          </p:nvGraphicFramePr>
          <p:xfrm>
            <a:off x="432" y="227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5" name="CorelPhotoPaint.Image.7" r:id="rId549" imgW="75969" imgH="199789" progId="CorelPhotoPaint.Image.7">
                    <p:embed/>
                  </p:oleObj>
                </mc:Choice>
                <mc:Fallback>
                  <p:oleObj name="CorelPhotoPaint.Image.7" r:id="rId54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27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24" name="Object 897"/>
            <p:cNvGraphicFramePr>
              <a:graphicFrameLocks noChangeAspect="1"/>
            </p:cNvGraphicFramePr>
            <p:nvPr/>
          </p:nvGraphicFramePr>
          <p:xfrm>
            <a:off x="1440" y="265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6" name="CorelPhotoPaint.Image.7" r:id="rId550" imgW="75969" imgH="199789" progId="CorelPhotoPaint.Image.7">
                    <p:embed/>
                  </p:oleObj>
                </mc:Choice>
                <mc:Fallback>
                  <p:oleObj name="CorelPhotoPaint.Image.7" r:id="rId55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65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25" name="Object 898"/>
            <p:cNvGraphicFramePr>
              <a:graphicFrameLocks noChangeAspect="1"/>
            </p:cNvGraphicFramePr>
            <p:nvPr/>
          </p:nvGraphicFramePr>
          <p:xfrm>
            <a:off x="4128" y="2851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7" name="CorelPhotoPaint.Image.7" r:id="rId551" imgW="75969" imgH="199789" progId="CorelPhotoPaint.Image.7">
                    <p:embed/>
                  </p:oleObj>
                </mc:Choice>
                <mc:Fallback>
                  <p:oleObj name="CorelPhotoPaint.Image.7" r:id="rId55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851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26" name="Object 899"/>
            <p:cNvGraphicFramePr>
              <a:graphicFrameLocks noChangeAspect="1"/>
            </p:cNvGraphicFramePr>
            <p:nvPr/>
          </p:nvGraphicFramePr>
          <p:xfrm>
            <a:off x="288" y="277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8" name="CorelPhotoPaint.Image.7" r:id="rId552" imgW="75969" imgH="199789" progId="CorelPhotoPaint.Image.7">
                    <p:embed/>
                  </p:oleObj>
                </mc:Choice>
                <mc:Fallback>
                  <p:oleObj name="CorelPhotoPaint.Image.7" r:id="rId55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77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27" name="Object 900"/>
            <p:cNvGraphicFramePr>
              <a:graphicFrameLocks noChangeAspect="1"/>
            </p:cNvGraphicFramePr>
            <p:nvPr/>
          </p:nvGraphicFramePr>
          <p:xfrm>
            <a:off x="4320" y="267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9" name="CorelPhotoPaint.Image.7" r:id="rId553" imgW="75969" imgH="199789" progId="CorelPhotoPaint.Image.7">
                    <p:embed/>
                  </p:oleObj>
                </mc:Choice>
                <mc:Fallback>
                  <p:oleObj name="CorelPhotoPaint.Image.7" r:id="rId55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67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28" name="Object 901"/>
            <p:cNvGraphicFramePr>
              <a:graphicFrameLocks noChangeAspect="1"/>
            </p:cNvGraphicFramePr>
            <p:nvPr/>
          </p:nvGraphicFramePr>
          <p:xfrm>
            <a:off x="1920" y="267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0" name="CorelPhotoPaint.Image.7" r:id="rId554" imgW="75969" imgH="199789" progId="CorelPhotoPaint.Image.7">
                    <p:embed/>
                  </p:oleObj>
                </mc:Choice>
                <mc:Fallback>
                  <p:oleObj name="CorelPhotoPaint.Image.7" r:id="rId55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67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29" name="Object 902"/>
            <p:cNvGraphicFramePr>
              <a:graphicFrameLocks noChangeAspect="1"/>
            </p:cNvGraphicFramePr>
            <p:nvPr/>
          </p:nvGraphicFramePr>
          <p:xfrm>
            <a:off x="2688" y="282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1" name="CorelPhotoPaint.Image.7" r:id="rId555" imgW="75969" imgH="199789" progId="CorelPhotoPaint.Image.7">
                    <p:embed/>
                  </p:oleObj>
                </mc:Choice>
                <mc:Fallback>
                  <p:oleObj name="CorelPhotoPaint.Image.7" r:id="rId55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282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0" name="Object 903"/>
            <p:cNvGraphicFramePr>
              <a:graphicFrameLocks noChangeAspect="1"/>
            </p:cNvGraphicFramePr>
            <p:nvPr/>
          </p:nvGraphicFramePr>
          <p:xfrm>
            <a:off x="3024" y="2726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2" name="CorelPhotoPaint.Image.7" r:id="rId556" imgW="75969" imgH="199789" progId="CorelPhotoPaint.Image.7">
                    <p:embed/>
                  </p:oleObj>
                </mc:Choice>
                <mc:Fallback>
                  <p:oleObj name="CorelPhotoPaint.Image.7" r:id="rId556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726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1" name="Object 904"/>
            <p:cNvGraphicFramePr>
              <a:graphicFrameLocks noChangeAspect="1"/>
            </p:cNvGraphicFramePr>
            <p:nvPr/>
          </p:nvGraphicFramePr>
          <p:xfrm>
            <a:off x="3936" y="2227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3" name="CorelPhotoPaint.Image.7" r:id="rId557" imgW="75969" imgH="199789" progId="CorelPhotoPaint.Image.7">
                    <p:embed/>
                  </p:oleObj>
                </mc:Choice>
                <mc:Fallback>
                  <p:oleObj name="CorelPhotoPaint.Image.7" r:id="rId557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227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2" name="Object 905"/>
            <p:cNvGraphicFramePr>
              <a:graphicFrameLocks noChangeAspect="1"/>
            </p:cNvGraphicFramePr>
            <p:nvPr/>
          </p:nvGraphicFramePr>
          <p:xfrm>
            <a:off x="1584" y="2323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4" name="CorelPhotoPaint.Image.7" r:id="rId558" imgW="75969" imgH="199789" progId="CorelPhotoPaint.Image.7">
                    <p:embed/>
                  </p:oleObj>
                </mc:Choice>
                <mc:Fallback>
                  <p:oleObj name="CorelPhotoPaint.Image.7" r:id="rId558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323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3" name="Object 906"/>
            <p:cNvGraphicFramePr>
              <a:graphicFrameLocks noChangeAspect="1"/>
            </p:cNvGraphicFramePr>
            <p:nvPr/>
          </p:nvGraphicFramePr>
          <p:xfrm>
            <a:off x="721" y="2419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5" name="CorelPhotoPaint.Image.7" r:id="rId559" imgW="75969" imgH="199789" progId="CorelPhotoPaint.Image.7">
                    <p:embed/>
                  </p:oleObj>
                </mc:Choice>
                <mc:Fallback>
                  <p:oleObj name="CorelPhotoPaint.Image.7" r:id="rId559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1" y="2419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4" name="Object 907"/>
            <p:cNvGraphicFramePr>
              <a:graphicFrameLocks noChangeAspect="1"/>
            </p:cNvGraphicFramePr>
            <p:nvPr/>
          </p:nvGraphicFramePr>
          <p:xfrm>
            <a:off x="336" y="2438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6" name="CorelPhotoPaint.Image.7" r:id="rId560" imgW="75969" imgH="199789" progId="CorelPhotoPaint.Image.7">
                    <p:embed/>
                  </p:oleObj>
                </mc:Choice>
                <mc:Fallback>
                  <p:oleObj name="CorelPhotoPaint.Image.7" r:id="rId560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438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5" name="Object 908"/>
            <p:cNvGraphicFramePr>
              <a:graphicFrameLocks noChangeAspect="1"/>
            </p:cNvGraphicFramePr>
            <p:nvPr/>
          </p:nvGraphicFramePr>
          <p:xfrm>
            <a:off x="1824" y="282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7" name="CorelPhotoPaint.Image.7" r:id="rId561" imgW="75969" imgH="199789" progId="CorelPhotoPaint.Image.7">
                    <p:embed/>
                  </p:oleObj>
                </mc:Choice>
                <mc:Fallback>
                  <p:oleObj name="CorelPhotoPaint.Image.7" r:id="rId561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82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6" name="Object 909"/>
            <p:cNvGraphicFramePr>
              <a:graphicFrameLocks noChangeAspect="1"/>
            </p:cNvGraphicFramePr>
            <p:nvPr/>
          </p:nvGraphicFramePr>
          <p:xfrm>
            <a:off x="2592" y="2515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8" name="CorelPhotoPaint.Image.7" r:id="rId562" imgW="75969" imgH="199789" progId="CorelPhotoPaint.Image.7">
                    <p:embed/>
                  </p:oleObj>
                </mc:Choice>
                <mc:Fallback>
                  <p:oleObj name="CorelPhotoPaint.Image.7" r:id="rId562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515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7" name="Object 910"/>
            <p:cNvGraphicFramePr>
              <a:graphicFrameLocks noChangeAspect="1"/>
            </p:cNvGraphicFramePr>
            <p:nvPr/>
          </p:nvGraphicFramePr>
          <p:xfrm>
            <a:off x="5568" y="2150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9" name="CorelPhotoPaint.Image.7" r:id="rId563" imgW="75969" imgH="199789" progId="CorelPhotoPaint.Image.7">
                    <p:embed/>
                  </p:oleObj>
                </mc:Choice>
                <mc:Fallback>
                  <p:oleObj name="CorelPhotoPaint.Image.7" r:id="rId563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8" y="2150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8" name="Object 911"/>
            <p:cNvGraphicFramePr>
              <a:graphicFrameLocks noChangeAspect="1"/>
            </p:cNvGraphicFramePr>
            <p:nvPr/>
          </p:nvGraphicFramePr>
          <p:xfrm>
            <a:off x="5616" y="2342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0" name="CorelPhotoPaint.Image.7" r:id="rId564" imgW="75969" imgH="199789" progId="CorelPhotoPaint.Image.7">
                    <p:embed/>
                  </p:oleObj>
                </mc:Choice>
                <mc:Fallback>
                  <p:oleObj name="CorelPhotoPaint.Image.7" r:id="rId564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6" y="2342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39" name="Object 912"/>
            <p:cNvGraphicFramePr>
              <a:graphicFrameLocks noChangeAspect="1"/>
            </p:cNvGraphicFramePr>
            <p:nvPr/>
          </p:nvGraphicFramePr>
          <p:xfrm>
            <a:off x="5617" y="2534"/>
            <a:ext cx="47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1" name="CorelPhotoPaint.Image.7" r:id="rId565" imgW="75969" imgH="199789" progId="CorelPhotoPaint.Image.7">
                    <p:embed/>
                  </p:oleObj>
                </mc:Choice>
                <mc:Fallback>
                  <p:oleObj name="CorelPhotoPaint.Image.7" r:id="rId565" imgW="75969" imgH="199789" progId="CorelPhotoPaint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7" y="2534"/>
                          <a:ext cx="47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63" name="AutoShape 91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221663" y="6372225"/>
            <a:ext cx="827087" cy="360363"/>
          </a:xfrm>
          <a:prstGeom prst="actionButtonBackPrevious">
            <a:avLst/>
          </a:prstGeom>
          <a:solidFill>
            <a:srgbClr val="9933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61305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7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8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8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7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91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21500"/>
                            </p:stCondLst>
                            <p:childTnLst>
                              <p:par>
                                <p:cTn id="9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7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100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27000"/>
                            </p:stCondLst>
                            <p:childTnLst>
                              <p:par>
                                <p:cTn id="10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7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27500"/>
                            </p:stCondLst>
                            <p:childTnLst>
                              <p:par>
                                <p:cTn id="109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0" fill="hold"/>
                                        <p:tgtEl>
                                          <p:spTgt spid="72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0" fill="hold"/>
                                        <p:tgtEl>
                                          <p:spTgt spid="72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32500"/>
                            </p:stCondLst>
                            <p:childTnLst>
                              <p:par>
                                <p:cTn id="1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7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33000"/>
                            </p:stCondLst>
                            <p:childTnLst>
                              <p:par>
                                <p:cTn id="1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0" fill="hold"/>
                                        <p:tgtEl>
                                          <p:spTgt spid="72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0" fill="hold"/>
                                        <p:tgtEl>
                                          <p:spTgt spid="72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2" grpId="0" animBg="1"/>
      <p:bldP spid="71683" grpId="0" animBg="1"/>
      <p:bldP spid="7168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174" t="15522" r="2639"/>
          <a:stretch/>
        </p:blipFill>
        <p:spPr>
          <a:xfrm>
            <a:off x="3779912" y="3212976"/>
            <a:ext cx="5040560" cy="339075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859"/>
            <a:ext cx="4425950" cy="281808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4756419" y="1124744"/>
            <a:ext cx="41796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 smtClean="0"/>
              <a:t>COMPACTAÇÃO </a:t>
            </a:r>
          </a:p>
          <a:p>
            <a:pPr algn="ctr"/>
            <a:r>
              <a:rPr lang="pt-BR" sz="3200" b="1" dirty="0" smtClean="0"/>
              <a:t>DO SOLO = </a:t>
            </a:r>
            <a:r>
              <a:rPr lang="pt-BR" sz="3200" b="1" dirty="0" smtClean="0">
                <a:solidFill>
                  <a:srgbClr val="FF0000"/>
                </a:solidFill>
              </a:rPr>
              <a:t>EROSÃO</a:t>
            </a:r>
            <a:endParaRPr lang="pt-B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89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97843" y="609759"/>
            <a:ext cx="7201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u="sng" dirty="0" smtClean="0"/>
              <a:t>COMO RECONHECER  A  COMPACTAÇÃO</a:t>
            </a:r>
            <a:endParaRPr lang="pt-BR" sz="2800" b="1" u="sng" dirty="0"/>
          </a:p>
        </p:txBody>
      </p:sp>
      <p:sp>
        <p:nvSpPr>
          <p:cNvPr id="5" name="CaixaDeTexto 4"/>
          <p:cNvSpPr txBox="1"/>
          <p:nvPr/>
        </p:nvSpPr>
        <p:spPr>
          <a:xfrm>
            <a:off x="377626" y="1500277"/>
            <a:ext cx="8851654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PRESENÇA DE SULCOS DE EROSÃO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ÁGUA EMPOÇADA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CROSTAS SUPERFICIAIS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AUMENTO DE REQUERIMENTO DE POTENCIA PARA O PREPARO DO SOLO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11560" y="3789040"/>
            <a:ext cx="7735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u="sng" dirty="0" smtClean="0"/>
              <a:t>MEDIDAS PARA REDUZIR A COMPACTAÇÃO</a:t>
            </a:r>
            <a:endParaRPr lang="pt-BR" sz="2800" b="1" u="sng" dirty="0"/>
          </a:p>
        </p:txBody>
      </p:sp>
      <p:sp>
        <p:nvSpPr>
          <p:cNvPr id="8" name="CaixaDeTexto 7"/>
          <p:cNvSpPr txBox="1"/>
          <p:nvPr/>
        </p:nvSpPr>
        <p:spPr>
          <a:xfrm>
            <a:off x="771575" y="4653136"/>
            <a:ext cx="7009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CONDUZIR O TRATOR COM A VELOCIDADE MAIS ALTA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USAR IMPLEMENTOS ADEQUADOS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EVITAR TRAFEGAR QUANDO O SOLO ESTIVER MOLHADO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USAR DESCOMPACTADORES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7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4" y="1108667"/>
            <a:ext cx="3857901" cy="2475236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83" y="3829576"/>
            <a:ext cx="4392488" cy="2929755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1688532" y="3134406"/>
            <a:ext cx="214988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/>
              <a:t>Degradação do Solo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763474" y="5627439"/>
            <a:ext cx="164391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/>
              <a:t>Erosão do Solo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427231" y="186467"/>
            <a:ext cx="6810228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3200" b="1" dirty="0" smtClean="0"/>
              <a:t>MANEJO INADEQUADO DO SOLO</a:t>
            </a:r>
            <a:endParaRPr lang="pt-BR" sz="3200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1647" y="2672575"/>
            <a:ext cx="3588035" cy="2691026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sp>
        <p:nvSpPr>
          <p:cNvPr id="11" name="Retângulo 10"/>
          <p:cNvSpPr/>
          <p:nvPr/>
        </p:nvSpPr>
        <p:spPr>
          <a:xfrm>
            <a:off x="4299515" y="1378383"/>
            <a:ext cx="1749197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pt-BR" sz="3600" b="1" dirty="0">
                <a:latin typeface="Arial" pitchFamily="34" charset="0"/>
                <a:cs typeface="Arial" pitchFamily="34" charset="0"/>
              </a:rPr>
              <a:t>Erosão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20794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11" y="404663"/>
            <a:ext cx="8522661" cy="60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33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3090"/>
            <a:ext cx="8587876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ector reto 2"/>
          <p:cNvCxnSpPr/>
          <p:nvPr/>
        </p:nvCxnSpPr>
        <p:spPr>
          <a:xfrm>
            <a:off x="0" y="4046013"/>
            <a:ext cx="6948264" cy="46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>
            <a:off x="6948264" y="4509120"/>
            <a:ext cx="151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4139952" y="4509120"/>
            <a:ext cx="280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o 8"/>
          <p:cNvSpPr/>
          <p:nvPr/>
        </p:nvSpPr>
        <p:spPr>
          <a:xfrm rot="13106907">
            <a:off x="5458311" y="4402031"/>
            <a:ext cx="442728" cy="12157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01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1" y="365943"/>
            <a:ext cx="3117967" cy="2023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 bwMode="auto">
          <a:xfrm>
            <a:off x="4788024" y="1340768"/>
            <a:ext cx="3775720" cy="249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8" y="4653135"/>
            <a:ext cx="3084806" cy="2052799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364088" y="240873"/>
            <a:ext cx="267413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t-BR" sz="5400" b="1" dirty="0" smtClean="0">
                <a:latin typeface="Arial" pitchFamily="34" charset="0"/>
                <a:cs typeface="Arial" pitchFamily="34" charset="0"/>
              </a:rPr>
              <a:t>Erosão</a:t>
            </a:r>
            <a:r>
              <a:rPr lang="pt-BR" sz="4000" b="1" dirty="0" smtClean="0">
                <a:latin typeface="Arial" pitchFamily="34" charset="0"/>
                <a:cs typeface="Arial" pitchFamily="34" charset="0"/>
              </a:rPr>
              <a:t> </a:t>
            </a:r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2170" y="4354885"/>
            <a:ext cx="3117966" cy="1981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351" y="2527838"/>
            <a:ext cx="3117967" cy="20308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2202286" y="2020482"/>
            <a:ext cx="124700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pt-BR" dirty="0" smtClean="0"/>
              <a:t>Voçorocas 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825790" y="4154926"/>
            <a:ext cx="81657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pt-BR" dirty="0" smtClean="0"/>
              <a:t>Sulcos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571920" y="6335885"/>
            <a:ext cx="107734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pt-BR" dirty="0" smtClean="0"/>
              <a:t>Laminar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57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98" y="346348"/>
            <a:ext cx="8649803" cy="616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1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8640"/>
            <a:ext cx="6624736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38238"/>
            <a:ext cx="4104456" cy="3244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7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16631"/>
            <a:ext cx="8856984" cy="604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3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2049</TotalTime>
  <Words>283</Words>
  <Application>Microsoft Office PowerPoint</Application>
  <PresentationFormat>Apresentação na tela (4:3)</PresentationFormat>
  <Paragraphs>51</Paragraphs>
  <Slides>23</Slides>
  <Notes>0</Notes>
  <HiddenSlides>1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26" baseType="lpstr">
      <vt:lpstr>Fluxo</vt:lpstr>
      <vt:lpstr>Imagem de Bitmap</vt:lpstr>
      <vt:lpstr>CorelPhotoPaint.Image.7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***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***</dc:creator>
  <cp:lastModifiedBy>Sandro Holanda</cp:lastModifiedBy>
  <cp:revision>34</cp:revision>
  <dcterms:created xsi:type="dcterms:W3CDTF">2009-09-11T01:29:48Z</dcterms:created>
  <dcterms:modified xsi:type="dcterms:W3CDTF">2023-06-25T20:30:47Z</dcterms:modified>
</cp:coreProperties>
</file>